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30"/>
  </p:notesMasterIdLst>
  <p:sldIdLst>
    <p:sldId id="396" r:id="rId5"/>
    <p:sldId id="397" r:id="rId6"/>
    <p:sldId id="398" r:id="rId7"/>
    <p:sldId id="386" r:id="rId8"/>
    <p:sldId id="387" r:id="rId9"/>
    <p:sldId id="389" r:id="rId10"/>
    <p:sldId id="267" r:id="rId11"/>
    <p:sldId id="372" r:id="rId12"/>
    <p:sldId id="353" r:id="rId13"/>
    <p:sldId id="392" r:id="rId14"/>
    <p:sldId id="373" r:id="rId15"/>
    <p:sldId id="374" r:id="rId16"/>
    <p:sldId id="375" r:id="rId17"/>
    <p:sldId id="376" r:id="rId18"/>
    <p:sldId id="377" r:id="rId19"/>
    <p:sldId id="383" r:id="rId20"/>
    <p:sldId id="378" r:id="rId21"/>
    <p:sldId id="391" r:id="rId22"/>
    <p:sldId id="379" r:id="rId23"/>
    <p:sldId id="393" r:id="rId24"/>
    <p:sldId id="380" r:id="rId25"/>
    <p:sldId id="394" r:id="rId26"/>
    <p:sldId id="381" r:id="rId27"/>
    <p:sldId id="395" r:id="rId28"/>
    <p:sldId id="382"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5325611-A964-CA39-D5E1-FC303C8C37BB}" name="Chris Clark" initials="CC" userId="S::chris@tag-publishing.co.uk::a74476f7-7198-4aab-a03a-765d1d616d6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564F"/>
    <a:srgbClr val="FBE6E0"/>
    <a:srgbClr val="FFFBFD"/>
    <a:srgbClr val="2F5597"/>
    <a:srgbClr val="D0EDFB"/>
    <a:srgbClr val="B3DDF5"/>
    <a:srgbClr val="EC5A53"/>
    <a:srgbClr val="FF5050"/>
    <a:srgbClr val="D9B38D"/>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FFC0FD-2885-4F07-8F24-BCC43891F24B}" v="1" dt="2024-10-08T11:45:08.4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54" autoAdjust="0"/>
    <p:restoredTop sz="88384" autoAdjust="0"/>
  </p:normalViewPr>
  <p:slideViewPr>
    <p:cSldViewPr snapToGrid="0" snapToObjects="1">
      <p:cViewPr varScale="1">
        <p:scale>
          <a:sx n="143" d="100"/>
          <a:sy n="143" d="100"/>
        </p:scale>
        <p:origin x="2202" y="126"/>
      </p:cViewPr>
      <p:guideLst/>
    </p:cSldViewPr>
  </p:slideViewPr>
  <p:notesTextViewPr>
    <p:cViewPr>
      <p:scale>
        <a:sx n="1" d="1"/>
        <a:sy n="1" d="1"/>
      </p:scale>
      <p:origin x="0" y="0"/>
    </p:cViewPr>
  </p:notesTextViewPr>
  <p:notesViewPr>
    <p:cSldViewPr snapToGrid="0" snapToObjects="1">
      <p:cViewPr>
        <p:scale>
          <a:sx n="140" d="100"/>
          <a:sy n="140" d="100"/>
        </p:scale>
        <p:origin x="2694" y="-332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Clark" userId="a74476f7-7198-4aab-a03a-765d1d616d68" providerId="ADAL" clId="{18651676-2841-4673-9CD7-AE7A07770AC2}"/>
    <pc:docChg chg="undo custSel addSld delSld modSld sldOrd modMainMaster">
      <pc:chgData name="Chris Clark" userId="a74476f7-7198-4aab-a03a-765d1d616d68" providerId="ADAL" clId="{18651676-2841-4673-9CD7-AE7A07770AC2}" dt="2024-01-22T10:30:45.579" v="824" actId="1035"/>
      <pc:docMkLst>
        <pc:docMk/>
      </pc:docMkLst>
      <pc:sldChg chg="addSp delSp modSp mod modNotesTx">
        <pc:chgData name="Chris Clark" userId="a74476f7-7198-4aab-a03a-765d1d616d68" providerId="ADAL" clId="{18651676-2841-4673-9CD7-AE7A07770AC2}" dt="2024-01-22T09:50:56.072" v="258" actId="6549"/>
        <pc:sldMkLst>
          <pc:docMk/>
          <pc:sldMk cId="4199462218" sldId="267"/>
        </pc:sldMkLst>
        <pc:spChg chg="add mod">
          <ac:chgData name="Chris Clark" userId="a74476f7-7198-4aab-a03a-765d1d616d68" providerId="ADAL" clId="{18651676-2841-4673-9CD7-AE7A07770AC2}" dt="2023-12-22T13:21:10.063" v="11"/>
          <ac:spMkLst>
            <pc:docMk/>
            <pc:sldMk cId="4199462218" sldId="267"/>
            <ac:spMk id="2" creationId="{7FACE51F-40B7-B45F-8382-5AA42ACA0DFB}"/>
          </ac:spMkLst>
        </pc:spChg>
        <pc:spChg chg="del">
          <ac:chgData name="Chris Clark" userId="a74476f7-7198-4aab-a03a-765d1d616d68" providerId="ADAL" clId="{18651676-2841-4673-9CD7-AE7A07770AC2}" dt="2023-12-22T13:21:09.779" v="10" actId="478"/>
          <ac:spMkLst>
            <pc:docMk/>
            <pc:sldMk cId="4199462218" sldId="267"/>
            <ac:spMk id="4" creationId="{38677BDF-AFAE-DAD9-30EB-B5796E170797}"/>
          </ac:spMkLst>
        </pc:spChg>
        <pc:spChg chg="mod">
          <ac:chgData name="Chris Clark" userId="a74476f7-7198-4aab-a03a-765d1d616d68" providerId="ADAL" clId="{18651676-2841-4673-9CD7-AE7A07770AC2}" dt="2024-01-22T09:47:31.035" v="244" actId="14100"/>
          <ac:spMkLst>
            <pc:docMk/>
            <pc:sldMk cId="4199462218" sldId="267"/>
            <ac:spMk id="10" creationId="{316B68EC-8186-D031-AC58-291C4AC34EEF}"/>
          </ac:spMkLst>
        </pc:spChg>
        <pc:spChg chg="mod">
          <ac:chgData name="Chris Clark" userId="a74476f7-7198-4aab-a03a-765d1d616d68" providerId="ADAL" clId="{18651676-2841-4673-9CD7-AE7A07770AC2}" dt="2024-01-22T09:50:53.735" v="256" actId="1076"/>
          <ac:spMkLst>
            <pc:docMk/>
            <pc:sldMk cId="4199462218" sldId="267"/>
            <ac:spMk id="12" creationId="{00000000-0000-0000-0000-000000000000}"/>
          </ac:spMkLst>
        </pc:spChg>
        <pc:picChg chg="mod modCrop">
          <ac:chgData name="Chris Clark" userId="a74476f7-7198-4aab-a03a-765d1d616d68" providerId="ADAL" clId="{18651676-2841-4673-9CD7-AE7A07770AC2}" dt="2024-01-22T09:50:49.310" v="254" actId="1076"/>
          <ac:picMkLst>
            <pc:docMk/>
            <pc:sldMk cId="4199462218" sldId="267"/>
            <ac:picMk id="3" creationId="{00000000-0000-0000-0000-000000000000}"/>
          </ac:picMkLst>
        </pc:picChg>
        <pc:picChg chg="add mod">
          <ac:chgData name="Chris Clark" userId="a74476f7-7198-4aab-a03a-765d1d616d68" providerId="ADAL" clId="{18651676-2841-4673-9CD7-AE7A07770AC2}" dt="2024-01-22T09:47:33.341" v="249" actId="1037"/>
          <ac:picMkLst>
            <pc:docMk/>
            <pc:sldMk cId="4199462218" sldId="267"/>
            <ac:picMk id="4" creationId="{633DCF05-F3A7-1E91-D8DF-F5CBC129EF1A}"/>
          </ac:picMkLst>
        </pc:picChg>
        <pc:picChg chg="del">
          <ac:chgData name="Chris Clark" userId="a74476f7-7198-4aab-a03a-765d1d616d68" providerId="ADAL" clId="{18651676-2841-4673-9CD7-AE7A07770AC2}" dt="2024-01-22T09:46:46.207" v="236" actId="478"/>
          <ac:picMkLst>
            <pc:docMk/>
            <pc:sldMk cId="4199462218" sldId="267"/>
            <ac:picMk id="6" creationId="{207414CF-AA6B-D838-43B7-E3F6D48E76C4}"/>
          </ac:picMkLst>
        </pc:picChg>
      </pc:sldChg>
      <pc:sldChg chg="addSp delSp modSp mod modNotesTx">
        <pc:chgData name="Chris Clark" userId="a74476f7-7198-4aab-a03a-765d1d616d68" providerId="ADAL" clId="{18651676-2841-4673-9CD7-AE7A07770AC2}" dt="2024-01-01T22:35:38.914" v="46" actId="113"/>
        <pc:sldMkLst>
          <pc:docMk/>
          <pc:sldMk cId="4212135851" sldId="324"/>
        </pc:sldMkLst>
        <pc:spChg chg="mod">
          <ac:chgData name="Chris Clark" userId="a74476f7-7198-4aab-a03a-765d1d616d68" providerId="ADAL" clId="{18651676-2841-4673-9CD7-AE7A07770AC2}" dt="2023-12-28T12:25:45.691" v="41" actId="207"/>
          <ac:spMkLst>
            <pc:docMk/>
            <pc:sldMk cId="4212135851" sldId="324"/>
            <ac:spMk id="2" creationId="{EA73264D-E78C-2346-A0A8-130E68829488}"/>
          </ac:spMkLst>
        </pc:spChg>
        <pc:spChg chg="mod">
          <ac:chgData name="Chris Clark" userId="a74476f7-7198-4aab-a03a-765d1d616d68" providerId="ADAL" clId="{18651676-2841-4673-9CD7-AE7A07770AC2}" dt="2023-12-28T12:25:41.843" v="39" actId="208"/>
          <ac:spMkLst>
            <pc:docMk/>
            <pc:sldMk cId="4212135851" sldId="324"/>
            <ac:spMk id="13" creationId="{2B35C19A-302A-5826-F090-B1D2706F4075}"/>
          </ac:spMkLst>
        </pc:spChg>
        <pc:picChg chg="add del">
          <ac:chgData name="Chris Clark" userId="a74476f7-7198-4aab-a03a-765d1d616d68" providerId="ADAL" clId="{18651676-2841-4673-9CD7-AE7A07770AC2}" dt="2023-12-28T12:25:42.667" v="40" actId="478"/>
          <ac:picMkLst>
            <pc:docMk/>
            <pc:sldMk cId="4212135851" sldId="324"/>
            <ac:picMk id="6" creationId="{D39D2A5D-38F4-932C-4572-50D2CA3CF46D}"/>
          </ac:picMkLst>
        </pc:picChg>
      </pc:sldChg>
      <pc:sldChg chg="addSp delSp modSp mod modNotesTx">
        <pc:chgData name="Chris Clark" userId="a74476f7-7198-4aab-a03a-765d1d616d68" providerId="ADAL" clId="{18651676-2841-4673-9CD7-AE7A07770AC2}" dt="2024-01-22T09:52:16.726" v="286" actId="6549"/>
        <pc:sldMkLst>
          <pc:docMk/>
          <pc:sldMk cId="3945638147" sldId="353"/>
        </pc:sldMkLst>
        <pc:spChg chg="add mod">
          <ac:chgData name="Chris Clark" userId="a74476f7-7198-4aab-a03a-765d1d616d68" providerId="ADAL" clId="{18651676-2841-4673-9CD7-AE7A07770AC2}" dt="2023-12-22T13:21:16.192" v="15"/>
          <ac:spMkLst>
            <pc:docMk/>
            <pc:sldMk cId="3945638147" sldId="353"/>
            <ac:spMk id="2" creationId="{57A1F514-5F19-09C5-E413-40AF4D64AB35}"/>
          </ac:spMkLst>
        </pc:spChg>
        <pc:spChg chg="add del mod">
          <ac:chgData name="Chris Clark" userId="a74476f7-7198-4aab-a03a-765d1d616d68" providerId="ADAL" clId="{18651676-2841-4673-9CD7-AE7A07770AC2}" dt="2024-01-22T09:51:25.543" v="269" actId="478"/>
          <ac:spMkLst>
            <pc:docMk/>
            <pc:sldMk cId="3945638147" sldId="353"/>
            <ac:spMk id="4" creationId="{024A37D6-047A-6A5E-DA71-B59184E5CED4}"/>
          </ac:spMkLst>
        </pc:spChg>
        <pc:spChg chg="del">
          <ac:chgData name="Chris Clark" userId="a74476f7-7198-4aab-a03a-765d1d616d68" providerId="ADAL" clId="{18651676-2841-4673-9CD7-AE7A07770AC2}" dt="2023-12-22T13:21:15.986" v="14" actId="478"/>
          <ac:spMkLst>
            <pc:docMk/>
            <pc:sldMk cId="3945638147" sldId="353"/>
            <ac:spMk id="4" creationId="{38677BDF-AFAE-DAD9-30EB-B5796E170797}"/>
          </ac:spMkLst>
        </pc:spChg>
        <pc:spChg chg="mod">
          <ac:chgData name="Chris Clark" userId="a74476f7-7198-4aab-a03a-765d1d616d68" providerId="ADAL" clId="{18651676-2841-4673-9CD7-AE7A07770AC2}" dt="2024-01-22T09:52:12.463" v="284" actId="3064"/>
          <ac:spMkLst>
            <pc:docMk/>
            <pc:sldMk cId="3945638147" sldId="353"/>
            <ac:spMk id="6" creationId="{00000000-0000-0000-0000-000000000000}"/>
          </ac:spMkLst>
        </pc:spChg>
        <pc:spChg chg="del">
          <ac:chgData name="Chris Clark" userId="a74476f7-7198-4aab-a03a-765d1d616d68" providerId="ADAL" clId="{18651676-2841-4673-9CD7-AE7A07770AC2}" dt="2024-01-22T09:51:24.293" v="268" actId="478"/>
          <ac:spMkLst>
            <pc:docMk/>
            <pc:sldMk cId="3945638147" sldId="353"/>
            <ac:spMk id="11" creationId="{AB208D76-C00B-57F2-2B5D-815FEA58B228}"/>
          </ac:spMkLst>
        </pc:spChg>
      </pc:sldChg>
      <pc:sldChg chg="addSp delSp modSp mod ord modNotesTx">
        <pc:chgData name="Chris Clark" userId="a74476f7-7198-4aab-a03a-765d1d616d68" providerId="ADAL" clId="{18651676-2841-4673-9CD7-AE7A07770AC2}" dt="2024-01-01T22:41:00.896" v="64" actId="20577"/>
        <pc:sldMkLst>
          <pc:docMk/>
          <pc:sldMk cId="311464712" sldId="370"/>
        </pc:sldMkLst>
        <pc:spChg chg="add mod">
          <ac:chgData name="Chris Clark" userId="a74476f7-7198-4aab-a03a-765d1d616d68" providerId="ADAL" clId="{18651676-2841-4673-9CD7-AE7A07770AC2}" dt="2023-12-22T13:18:03.537" v="3"/>
          <ac:spMkLst>
            <pc:docMk/>
            <pc:sldMk cId="311464712" sldId="370"/>
            <ac:spMk id="2" creationId="{92E9341A-CFE7-1ED6-E058-F3015633DA4D}"/>
          </ac:spMkLst>
        </pc:spChg>
        <pc:spChg chg="add mod">
          <ac:chgData name="Chris Clark" userId="a74476f7-7198-4aab-a03a-765d1d616d68" providerId="ADAL" clId="{18651676-2841-4673-9CD7-AE7A07770AC2}" dt="2024-01-01T22:39:36.302" v="55"/>
          <ac:spMkLst>
            <pc:docMk/>
            <pc:sldMk cId="311464712" sldId="370"/>
            <ac:spMk id="3" creationId="{B9867138-547F-B2D9-9D1D-535B235F286C}"/>
          </ac:spMkLst>
        </pc:spChg>
        <pc:spChg chg="add mod">
          <ac:chgData name="Chris Clark" userId="a74476f7-7198-4aab-a03a-765d1d616d68" providerId="ADAL" clId="{18651676-2841-4673-9CD7-AE7A07770AC2}" dt="2024-01-01T22:41:00.896" v="64" actId="20577"/>
          <ac:spMkLst>
            <pc:docMk/>
            <pc:sldMk cId="311464712" sldId="370"/>
            <ac:spMk id="4" creationId="{295DF18D-767C-47AE-965F-294F697D185E}"/>
          </ac:spMkLst>
        </pc:spChg>
        <pc:spChg chg="del">
          <ac:chgData name="Chris Clark" userId="a74476f7-7198-4aab-a03a-765d1d616d68" providerId="ADAL" clId="{18651676-2841-4673-9CD7-AE7A07770AC2}" dt="2024-01-01T22:39:35.520" v="54" actId="478"/>
          <ac:spMkLst>
            <pc:docMk/>
            <pc:sldMk cId="311464712" sldId="370"/>
            <ac:spMk id="8" creationId="{ACD8B4AF-BA88-5D4B-944D-6BECB1788422}"/>
          </ac:spMkLst>
        </pc:spChg>
        <pc:spChg chg="del">
          <ac:chgData name="Chris Clark" userId="a74476f7-7198-4aab-a03a-765d1d616d68" providerId="ADAL" clId="{18651676-2841-4673-9CD7-AE7A07770AC2}" dt="2023-12-22T13:18:03.347" v="2" actId="478"/>
          <ac:spMkLst>
            <pc:docMk/>
            <pc:sldMk cId="311464712" sldId="370"/>
            <ac:spMk id="10" creationId="{AA559835-6456-7DAE-6DE3-11FC973D8FB5}"/>
          </ac:spMkLst>
        </pc:spChg>
        <pc:spChg chg="del">
          <ac:chgData name="Chris Clark" userId="a74476f7-7198-4aab-a03a-765d1d616d68" providerId="ADAL" clId="{18651676-2841-4673-9CD7-AE7A07770AC2}" dt="2024-01-01T22:39:35.520" v="54" actId="478"/>
          <ac:spMkLst>
            <pc:docMk/>
            <pc:sldMk cId="311464712" sldId="370"/>
            <ac:spMk id="11" creationId="{5CC043C9-581D-B148-B887-A1992BFA5723}"/>
          </ac:spMkLst>
        </pc:spChg>
      </pc:sldChg>
      <pc:sldChg chg="addSp delSp modSp mod modNotesTx">
        <pc:chgData name="Chris Clark" userId="a74476f7-7198-4aab-a03a-765d1d616d68" providerId="ADAL" clId="{18651676-2841-4673-9CD7-AE7A07770AC2}" dt="2024-01-22T09:51:18.147" v="267" actId="1076"/>
        <pc:sldMkLst>
          <pc:docMk/>
          <pc:sldMk cId="2015108214" sldId="372"/>
        </pc:sldMkLst>
        <pc:spChg chg="add mod">
          <ac:chgData name="Chris Clark" userId="a74476f7-7198-4aab-a03a-765d1d616d68" providerId="ADAL" clId="{18651676-2841-4673-9CD7-AE7A07770AC2}" dt="2023-12-22T13:21:14.192" v="13"/>
          <ac:spMkLst>
            <pc:docMk/>
            <pc:sldMk cId="2015108214" sldId="372"/>
            <ac:spMk id="2" creationId="{1E979A05-3503-F8CC-F7B7-E059B4B26658}"/>
          </ac:spMkLst>
        </pc:spChg>
        <pc:spChg chg="del">
          <ac:chgData name="Chris Clark" userId="a74476f7-7198-4aab-a03a-765d1d616d68" providerId="ADAL" clId="{18651676-2841-4673-9CD7-AE7A07770AC2}" dt="2023-12-22T13:21:13.970" v="12" actId="478"/>
          <ac:spMkLst>
            <pc:docMk/>
            <pc:sldMk cId="2015108214" sldId="372"/>
            <ac:spMk id="4" creationId="{38677BDF-AFAE-DAD9-30EB-B5796E170797}"/>
          </ac:spMkLst>
        </pc:spChg>
        <pc:spChg chg="add mod">
          <ac:chgData name="Chris Clark" userId="a74476f7-7198-4aab-a03a-765d1d616d68" providerId="ADAL" clId="{18651676-2841-4673-9CD7-AE7A07770AC2}" dt="2024-01-22T09:51:18.147" v="267" actId="1076"/>
          <ac:spMkLst>
            <pc:docMk/>
            <pc:sldMk cId="2015108214" sldId="372"/>
            <ac:spMk id="5" creationId="{2069FFF0-A14C-4366-72C9-017E7218AE1D}"/>
          </ac:spMkLst>
        </pc:spChg>
        <pc:spChg chg="del">
          <ac:chgData name="Chris Clark" userId="a74476f7-7198-4aab-a03a-765d1d616d68" providerId="ADAL" clId="{18651676-2841-4673-9CD7-AE7A07770AC2}" dt="2024-01-22T09:51:05.985" v="260" actId="478"/>
          <ac:spMkLst>
            <pc:docMk/>
            <pc:sldMk cId="2015108214" sldId="372"/>
            <ac:spMk id="12" creationId="{00000000-0000-0000-0000-000000000000}"/>
          </ac:spMkLst>
        </pc:spChg>
        <pc:picChg chg="del">
          <ac:chgData name="Chris Clark" userId="a74476f7-7198-4aab-a03a-765d1d616d68" providerId="ADAL" clId="{18651676-2841-4673-9CD7-AE7A07770AC2}" dt="2024-01-22T09:51:05.985" v="260" actId="478"/>
          <ac:picMkLst>
            <pc:docMk/>
            <pc:sldMk cId="2015108214" sldId="372"/>
            <ac:picMk id="3" creationId="{00000000-0000-0000-0000-000000000000}"/>
          </ac:picMkLst>
        </pc:picChg>
        <pc:picChg chg="add mod">
          <ac:chgData name="Chris Clark" userId="a74476f7-7198-4aab-a03a-765d1d616d68" providerId="ADAL" clId="{18651676-2841-4673-9CD7-AE7A07770AC2}" dt="2024-01-22T09:51:15.893" v="266" actId="1076"/>
          <ac:picMkLst>
            <pc:docMk/>
            <pc:sldMk cId="2015108214" sldId="372"/>
            <ac:picMk id="4" creationId="{76889D7D-7F9C-559C-FD32-E23CC0B327ED}"/>
          </ac:picMkLst>
        </pc:picChg>
      </pc:sldChg>
      <pc:sldChg chg="addSp delSp modSp mod modNotesTx">
        <pc:chgData name="Chris Clark" userId="a74476f7-7198-4aab-a03a-765d1d616d68" providerId="ADAL" clId="{18651676-2841-4673-9CD7-AE7A07770AC2}" dt="2024-01-22T09:54:48.448" v="328" actId="6549"/>
        <pc:sldMkLst>
          <pc:docMk/>
          <pc:sldMk cId="1122867464" sldId="373"/>
        </pc:sldMkLst>
        <pc:spChg chg="add mod">
          <ac:chgData name="Chris Clark" userId="a74476f7-7198-4aab-a03a-765d1d616d68" providerId="ADAL" clId="{18651676-2841-4673-9CD7-AE7A07770AC2}" dt="2023-12-22T13:21:18.946" v="17"/>
          <ac:spMkLst>
            <pc:docMk/>
            <pc:sldMk cId="1122867464" sldId="373"/>
            <ac:spMk id="3" creationId="{463CC957-DB11-98E1-2302-DE52DAE1327C}"/>
          </ac:spMkLst>
        </pc:spChg>
        <pc:spChg chg="del">
          <ac:chgData name="Chris Clark" userId="a74476f7-7198-4aab-a03a-765d1d616d68" providerId="ADAL" clId="{18651676-2841-4673-9CD7-AE7A07770AC2}" dt="2023-12-22T13:21:18.689" v="16" actId="478"/>
          <ac:spMkLst>
            <pc:docMk/>
            <pc:sldMk cId="1122867464" sldId="373"/>
            <ac:spMk id="4" creationId="{38677BDF-AFAE-DAD9-30EB-B5796E170797}"/>
          </ac:spMkLst>
        </pc:spChg>
        <pc:spChg chg="mod">
          <ac:chgData name="Chris Clark" userId="a74476f7-7198-4aab-a03a-765d1d616d68" providerId="ADAL" clId="{18651676-2841-4673-9CD7-AE7A07770AC2}" dt="2024-01-22T09:54:11.174" v="319" actId="20577"/>
          <ac:spMkLst>
            <pc:docMk/>
            <pc:sldMk cId="1122867464" sldId="373"/>
            <ac:spMk id="6" creationId="{CF9E697F-52ED-1030-7D9D-B85A9ED2ECF6}"/>
          </ac:spMkLst>
        </pc:spChg>
        <pc:spChg chg="mod">
          <ac:chgData name="Chris Clark" userId="a74476f7-7198-4aab-a03a-765d1d616d68" providerId="ADAL" clId="{18651676-2841-4673-9CD7-AE7A07770AC2}" dt="2024-01-22T09:54:34.823" v="324" actId="208"/>
          <ac:spMkLst>
            <pc:docMk/>
            <pc:sldMk cId="1122867464" sldId="373"/>
            <ac:spMk id="7" creationId="{00000000-0000-0000-0000-000000000000}"/>
          </ac:spMkLst>
        </pc:spChg>
        <pc:spChg chg="del mod">
          <ac:chgData name="Chris Clark" userId="a74476f7-7198-4aab-a03a-765d1d616d68" providerId="ADAL" clId="{18651676-2841-4673-9CD7-AE7A07770AC2}" dt="2024-01-22T09:54:00.222" v="307" actId="478"/>
          <ac:spMkLst>
            <pc:docMk/>
            <pc:sldMk cId="1122867464" sldId="373"/>
            <ac:spMk id="8" creationId="{00000000-0000-0000-0000-000000000000}"/>
          </ac:spMkLst>
        </pc:spChg>
        <pc:spChg chg="mod">
          <ac:chgData name="Chris Clark" userId="a74476f7-7198-4aab-a03a-765d1d616d68" providerId="ADAL" clId="{18651676-2841-4673-9CD7-AE7A07770AC2}" dt="2024-01-22T09:54:44.545" v="326" actId="1076"/>
          <ac:spMkLst>
            <pc:docMk/>
            <pc:sldMk cId="1122867464" sldId="373"/>
            <ac:spMk id="9" creationId="{85E5B06D-4C8B-4A83-E7E2-00BB81AEF22A}"/>
          </ac:spMkLst>
        </pc:spChg>
        <pc:spChg chg="mod">
          <ac:chgData name="Chris Clark" userId="a74476f7-7198-4aab-a03a-765d1d616d68" providerId="ADAL" clId="{18651676-2841-4673-9CD7-AE7A07770AC2}" dt="2024-01-22T09:53:52.568" v="305"/>
          <ac:spMkLst>
            <pc:docMk/>
            <pc:sldMk cId="1122867464" sldId="373"/>
            <ac:spMk id="11" creationId="{53042868-DA6D-7A1F-2F47-FD4F454EE827}"/>
          </ac:spMkLst>
        </pc:spChg>
        <pc:grpChg chg="add mod">
          <ac:chgData name="Chris Clark" userId="a74476f7-7198-4aab-a03a-765d1d616d68" providerId="ADAL" clId="{18651676-2841-4673-9CD7-AE7A07770AC2}" dt="2024-01-22T09:54:14.156" v="320" actId="1076"/>
          <ac:grpSpMkLst>
            <pc:docMk/>
            <pc:sldMk cId="1122867464" sldId="373"/>
            <ac:grpSpMk id="5" creationId="{CD34073D-61FA-A3EC-4061-5BCD5FF0C25A}"/>
          </ac:grpSpMkLst>
        </pc:grpChg>
        <pc:picChg chg="mod">
          <ac:chgData name="Chris Clark" userId="a74476f7-7198-4aab-a03a-765d1d616d68" providerId="ADAL" clId="{18651676-2841-4673-9CD7-AE7A07770AC2}" dt="2024-01-22T09:52:30.234" v="287" actId="14826"/>
          <ac:picMkLst>
            <pc:docMk/>
            <pc:sldMk cId="1122867464" sldId="373"/>
            <ac:picMk id="2" creationId="{00000000-0000-0000-0000-000000000000}"/>
          </ac:picMkLst>
        </pc:picChg>
        <pc:picChg chg="add mod">
          <ac:chgData name="Chris Clark" userId="a74476f7-7198-4aab-a03a-765d1d616d68" providerId="ADAL" clId="{18651676-2841-4673-9CD7-AE7A07770AC2}" dt="2024-01-22T09:54:44.545" v="326" actId="1076"/>
          <ac:picMkLst>
            <pc:docMk/>
            <pc:sldMk cId="1122867464" sldId="373"/>
            <ac:picMk id="4" creationId="{B132F771-8D19-55CD-19EC-52F8D4CC2AA3}"/>
          </ac:picMkLst>
        </pc:picChg>
        <pc:picChg chg="del">
          <ac:chgData name="Chris Clark" userId="a74476f7-7198-4aab-a03a-765d1d616d68" providerId="ADAL" clId="{18651676-2841-4673-9CD7-AE7A07770AC2}" dt="2024-01-22T09:52:43.317" v="289" actId="478"/>
          <ac:picMkLst>
            <pc:docMk/>
            <pc:sldMk cId="1122867464" sldId="373"/>
            <ac:picMk id="10" creationId="{7B657E12-7FBE-15F9-46B6-C8EE0F311825}"/>
          </ac:picMkLst>
        </pc:picChg>
        <pc:picChg chg="add del">
          <ac:chgData name="Chris Clark" userId="a74476f7-7198-4aab-a03a-765d1d616d68" providerId="ADAL" clId="{18651676-2841-4673-9CD7-AE7A07770AC2}" dt="2024-01-22T09:54:36.142" v="325" actId="478"/>
          <ac:picMkLst>
            <pc:docMk/>
            <pc:sldMk cId="1122867464" sldId="373"/>
            <ac:picMk id="13" creationId="{5E49231F-8050-3637-CF46-602686E1C92C}"/>
          </ac:picMkLst>
        </pc:picChg>
      </pc:sldChg>
      <pc:sldChg chg="addSp delSp modSp mod modNotesTx">
        <pc:chgData name="Chris Clark" userId="a74476f7-7198-4aab-a03a-765d1d616d68" providerId="ADAL" clId="{18651676-2841-4673-9CD7-AE7A07770AC2}" dt="2024-01-22T10:30:45.579" v="824" actId="1035"/>
        <pc:sldMkLst>
          <pc:docMk/>
          <pc:sldMk cId="2907329982" sldId="374"/>
        </pc:sldMkLst>
        <pc:spChg chg="add mod">
          <ac:chgData name="Chris Clark" userId="a74476f7-7198-4aab-a03a-765d1d616d68" providerId="ADAL" clId="{18651676-2841-4673-9CD7-AE7A07770AC2}" dt="2023-12-22T13:21:21.718" v="19"/>
          <ac:spMkLst>
            <pc:docMk/>
            <pc:sldMk cId="2907329982" sldId="374"/>
            <ac:spMk id="3" creationId="{144AA74A-0B81-98CF-D0D0-B2B1533B6F3D}"/>
          </ac:spMkLst>
        </pc:spChg>
        <pc:spChg chg="del">
          <ac:chgData name="Chris Clark" userId="a74476f7-7198-4aab-a03a-765d1d616d68" providerId="ADAL" clId="{18651676-2841-4673-9CD7-AE7A07770AC2}" dt="2023-12-22T13:21:21.474" v="18" actId="478"/>
          <ac:spMkLst>
            <pc:docMk/>
            <pc:sldMk cId="2907329982" sldId="374"/>
            <ac:spMk id="4" creationId="{38677BDF-AFAE-DAD9-30EB-B5796E170797}"/>
          </ac:spMkLst>
        </pc:spChg>
        <pc:spChg chg="mod">
          <ac:chgData name="Chris Clark" userId="a74476f7-7198-4aab-a03a-765d1d616d68" providerId="ADAL" clId="{18651676-2841-4673-9CD7-AE7A07770AC2}" dt="2024-01-22T10:11:58.799" v="416" actId="20577"/>
          <ac:spMkLst>
            <pc:docMk/>
            <pc:sldMk cId="2907329982" sldId="374"/>
            <ac:spMk id="6" creationId="{316B68EC-8186-D031-AC58-291C4AC34EEF}"/>
          </ac:spMkLst>
        </pc:spChg>
        <pc:spChg chg="del">
          <ac:chgData name="Chris Clark" userId="a74476f7-7198-4aab-a03a-765d1d616d68" providerId="ADAL" clId="{18651676-2841-4673-9CD7-AE7A07770AC2}" dt="2024-01-22T10:12:11.258" v="420" actId="478"/>
          <ac:spMkLst>
            <pc:docMk/>
            <pc:sldMk cId="2907329982" sldId="374"/>
            <ac:spMk id="7" creationId="{00000000-0000-0000-0000-000000000000}"/>
          </ac:spMkLst>
        </pc:spChg>
        <pc:spChg chg="del">
          <ac:chgData name="Chris Clark" userId="a74476f7-7198-4aab-a03a-765d1d616d68" providerId="ADAL" clId="{18651676-2841-4673-9CD7-AE7A07770AC2}" dt="2024-01-22T10:12:11.258" v="420" actId="478"/>
          <ac:spMkLst>
            <pc:docMk/>
            <pc:sldMk cId="2907329982" sldId="374"/>
            <ac:spMk id="8" creationId="{00000000-0000-0000-0000-000000000000}"/>
          </ac:spMkLst>
        </pc:spChg>
        <pc:spChg chg="add mod">
          <ac:chgData name="Chris Clark" userId="a74476f7-7198-4aab-a03a-765d1d616d68" providerId="ADAL" clId="{18651676-2841-4673-9CD7-AE7A07770AC2}" dt="2024-01-22T10:13:10.266" v="437" actId="14100"/>
          <ac:spMkLst>
            <pc:docMk/>
            <pc:sldMk cId="2907329982" sldId="374"/>
            <ac:spMk id="10" creationId="{A0A0EED2-E227-3206-6502-E61D3DB317B8}"/>
          </ac:spMkLst>
        </pc:spChg>
        <pc:spChg chg="mod">
          <ac:chgData name="Chris Clark" userId="a74476f7-7198-4aab-a03a-765d1d616d68" providerId="ADAL" clId="{18651676-2841-4673-9CD7-AE7A07770AC2}" dt="2024-01-22T10:29:23.948" v="724" actId="20577"/>
          <ac:spMkLst>
            <pc:docMk/>
            <pc:sldMk cId="2907329982" sldId="374"/>
            <ac:spMk id="12" creationId="{71203F57-3513-0C78-ED42-077D434411E5}"/>
          </ac:spMkLst>
        </pc:spChg>
        <pc:spChg chg="mod">
          <ac:chgData name="Chris Clark" userId="a74476f7-7198-4aab-a03a-765d1d616d68" providerId="ADAL" clId="{18651676-2841-4673-9CD7-AE7A07770AC2}" dt="2024-01-22T10:12:11.581" v="421"/>
          <ac:spMkLst>
            <pc:docMk/>
            <pc:sldMk cId="2907329982" sldId="374"/>
            <ac:spMk id="13" creationId="{BAA78E1B-F6C8-9E80-31B0-4296C7351DF5}"/>
          </ac:spMkLst>
        </pc:spChg>
        <pc:grpChg chg="add mod">
          <ac:chgData name="Chris Clark" userId="a74476f7-7198-4aab-a03a-765d1d616d68" providerId="ADAL" clId="{18651676-2841-4673-9CD7-AE7A07770AC2}" dt="2024-01-22T10:30:45.579" v="824" actId="1035"/>
          <ac:grpSpMkLst>
            <pc:docMk/>
            <pc:sldMk cId="2907329982" sldId="374"/>
            <ac:grpSpMk id="11" creationId="{3CF46F0F-0A5A-A17D-B783-EA62E16DC479}"/>
          </ac:grpSpMkLst>
        </pc:grpChg>
        <pc:picChg chg="del">
          <ac:chgData name="Chris Clark" userId="a74476f7-7198-4aab-a03a-765d1d616d68" providerId="ADAL" clId="{18651676-2841-4673-9CD7-AE7A07770AC2}" dt="2024-01-22T10:12:11.258" v="420" actId="478"/>
          <ac:picMkLst>
            <pc:docMk/>
            <pc:sldMk cId="2907329982" sldId="374"/>
            <ac:picMk id="2" creationId="{00000000-0000-0000-0000-000000000000}"/>
          </ac:picMkLst>
        </pc:picChg>
        <pc:picChg chg="add mod">
          <ac:chgData name="Chris Clark" userId="a74476f7-7198-4aab-a03a-765d1d616d68" providerId="ADAL" clId="{18651676-2841-4673-9CD7-AE7A07770AC2}" dt="2024-01-22T10:12:01.815" v="419" actId="1035"/>
          <ac:picMkLst>
            <pc:docMk/>
            <pc:sldMk cId="2907329982" sldId="374"/>
            <ac:picMk id="4" creationId="{F9605343-8C03-8D6C-8109-A37AF9199CBA}"/>
          </ac:picMkLst>
        </pc:picChg>
        <pc:picChg chg="add mod">
          <ac:chgData name="Chris Clark" userId="a74476f7-7198-4aab-a03a-765d1d616d68" providerId="ADAL" clId="{18651676-2841-4673-9CD7-AE7A07770AC2}" dt="2024-01-22T10:12:16.989" v="423" actId="1076"/>
          <ac:picMkLst>
            <pc:docMk/>
            <pc:sldMk cId="2907329982" sldId="374"/>
            <ac:picMk id="5" creationId="{32533FB2-D3E0-E463-97EB-F377D5D3733E}"/>
          </ac:picMkLst>
        </pc:picChg>
        <pc:picChg chg="del">
          <ac:chgData name="Chris Clark" userId="a74476f7-7198-4aab-a03a-765d1d616d68" providerId="ADAL" clId="{18651676-2841-4673-9CD7-AE7A07770AC2}" dt="2024-01-22T09:55:22.470" v="343" actId="478"/>
          <ac:picMkLst>
            <pc:docMk/>
            <pc:sldMk cId="2907329982" sldId="374"/>
            <ac:picMk id="9" creationId="{207414CF-AA6B-D838-43B7-E3F6D48E76C4}"/>
          </ac:picMkLst>
        </pc:picChg>
      </pc:sldChg>
      <pc:sldChg chg="addSp delSp modSp mod">
        <pc:chgData name="Chris Clark" userId="a74476f7-7198-4aab-a03a-765d1d616d68" providerId="ADAL" clId="{18651676-2841-4673-9CD7-AE7A07770AC2}" dt="2024-01-22T10:19:49.038" v="472" actId="20577"/>
        <pc:sldMkLst>
          <pc:docMk/>
          <pc:sldMk cId="3227699124" sldId="375"/>
        </pc:sldMkLst>
        <pc:spChg chg="add mod">
          <ac:chgData name="Chris Clark" userId="a74476f7-7198-4aab-a03a-765d1d616d68" providerId="ADAL" clId="{18651676-2841-4673-9CD7-AE7A07770AC2}" dt="2023-12-22T13:21:23.570" v="21"/>
          <ac:spMkLst>
            <pc:docMk/>
            <pc:sldMk cId="3227699124" sldId="375"/>
            <ac:spMk id="2" creationId="{CC5175FE-7E0D-2B06-3C02-F1AE7778930A}"/>
          </ac:spMkLst>
        </pc:spChg>
        <pc:spChg chg="add mod">
          <ac:chgData name="Chris Clark" userId="a74476f7-7198-4aab-a03a-765d1d616d68" providerId="ADAL" clId="{18651676-2841-4673-9CD7-AE7A07770AC2}" dt="2024-01-22T10:19:32.894" v="439"/>
          <ac:spMkLst>
            <pc:docMk/>
            <pc:sldMk cId="3227699124" sldId="375"/>
            <ac:spMk id="3" creationId="{104D2FC2-82D9-7837-AC2B-6B84EBFC126E}"/>
          </ac:spMkLst>
        </pc:spChg>
        <pc:spChg chg="del">
          <ac:chgData name="Chris Clark" userId="a74476f7-7198-4aab-a03a-765d1d616d68" providerId="ADAL" clId="{18651676-2841-4673-9CD7-AE7A07770AC2}" dt="2023-12-22T13:21:23.379" v="20" actId="478"/>
          <ac:spMkLst>
            <pc:docMk/>
            <pc:sldMk cId="3227699124" sldId="375"/>
            <ac:spMk id="4" creationId="{38677BDF-AFAE-DAD9-30EB-B5796E170797}"/>
          </ac:spMkLst>
        </pc:spChg>
        <pc:spChg chg="del">
          <ac:chgData name="Chris Clark" userId="a74476f7-7198-4aab-a03a-765d1d616d68" providerId="ADAL" clId="{18651676-2841-4673-9CD7-AE7A07770AC2}" dt="2024-01-22T10:19:32.605" v="438" actId="478"/>
          <ac:spMkLst>
            <pc:docMk/>
            <pc:sldMk cId="3227699124" sldId="375"/>
            <ac:spMk id="6" creationId="{316B68EC-8186-D031-AC58-291C4AC34EEF}"/>
          </ac:spMkLst>
        </pc:spChg>
        <pc:spChg chg="mod">
          <ac:chgData name="Chris Clark" userId="a74476f7-7198-4aab-a03a-765d1d616d68" providerId="ADAL" clId="{18651676-2841-4673-9CD7-AE7A07770AC2}" dt="2024-01-22T10:19:49.038" v="472" actId="20577"/>
          <ac:spMkLst>
            <pc:docMk/>
            <pc:sldMk cId="3227699124" sldId="375"/>
            <ac:spMk id="9" creationId="{7B5369B2-5ACA-69E6-0FDC-74CF25A2FD98}"/>
          </ac:spMkLst>
        </pc:spChg>
        <pc:picChg chg="add mod">
          <ac:chgData name="Chris Clark" userId="a74476f7-7198-4aab-a03a-765d1d616d68" providerId="ADAL" clId="{18651676-2841-4673-9CD7-AE7A07770AC2}" dt="2024-01-22T10:19:32.894" v="439"/>
          <ac:picMkLst>
            <pc:docMk/>
            <pc:sldMk cId="3227699124" sldId="375"/>
            <ac:picMk id="4" creationId="{6CAA6D53-290F-516A-C315-F62C95FFADBA}"/>
          </ac:picMkLst>
        </pc:picChg>
        <pc:picChg chg="del">
          <ac:chgData name="Chris Clark" userId="a74476f7-7198-4aab-a03a-765d1d616d68" providerId="ADAL" clId="{18651676-2841-4673-9CD7-AE7A07770AC2}" dt="2024-01-22T10:19:32.605" v="438" actId="478"/>
          <ac:picMkLst>
            <pc:docMk/>
            <pc:sldMk cId="3227699124" sldId="375"/>
            <ac:picMk id="5" creationId="{207414CF-AA6B-D838-43B7-E3F6D48E76C4}"/>
          </ac:picMkLst>
        </pc:picChg>
      </pc:sldChg>
      <pc:sldChg chg="addSp delSp modSp mod modNotesTx">
        <pc:chgData name="Chris Clark" userId="a74476f7-7198-4aab-a03a-765d1d616d68" providerId="ADAL" clId="{18651676-2841-4673-9CD7-AE7A07770AC2}" dt="2024-01-22T10:30:22.302" v="816" actId="20577"/>
        <pc:sldMkLst>
          <pc:docMk/>
          <pc:sldMk cId="2799764406" sldId="376"/>
        </pc:sldMkLst>
        <pc:spChg chg="add mod">
          <ac:chgData name="Chris Clark" userId="a74476f7-7198-4aab-a03a-765d1d616d68" providerId="ADAL" clId="{18651676-2841-4673-9CD7-AE7A07770AC2}" dt="2023-12-22T13:21:28.178" v="23"/>
          <ac:spMkLst>
            <pc:docMk/>
            <pc:sldMk cId="2799764406" sldId="376"/>
            <ac:spMk id="2" creationId="{6EDE6781-2A8A-33E6-C7AE-8520054EA23A}"/>
          </ac:spMkLst>
        </pc:spChg>
        <pc:spChg chg="del">
          <ac:chgData name="Chris Clark" userId="a74476f7-7198-4aab-a03a-765d1d616d68" providerId="ADAL" clId="{18651676-2841-4673-9CD7-AE7A07770AC2}" dt="2023-12-22T13:21:27.922" v="22" actId="478"/>
          <ac:spMkLst>
            <pc:docMk/>
            <pc:sldMk cId="2799764406" sldId="376"/>
            <ac:spMk id="4" creationId="{38677BDF-AFAE-DAD9-30EB-B5796E170797}"/>
          </ac:spMkLst>
        </pc:spChg>
        <pc:spChg chg="mod">
          <ac:chgData name="Chris Clark" userId="a74476f7-7198-4aab-a03a-765d1d616d68" providerId="ADAL" clId="{18651676-2841-4673-9CD7-AE7A07770AC2}" dt="2024-01-22T10:20:41.021" v="482" actId="14100"/>
          <ac:spMkLst>
            <pc:docMk/>
            <pc:sldMk cId="2799764406" sldId="376"/>
            <ac:spMk id="7" creationId="{00000000-0000-0000-0000-000000000000}"/>
          </ac:spMkLst>
        </pc:spChg>
        <pc:spChg chg="del mod">
          <ac:chgData name="Chris Clark" userId="a74476f7-7198-4aab-a03a-765d1d616d68" providerId="ADAL" clId="{18651676-2841-4673-9CD7-AE7A07770AC2}" dt="2024-01-22T10:21:07.565" v="489" actId="478"/>
          <ac:spMkLst>
            <pc:docMk/>
            <pc:sldMk cId="2799764406" sldId="376"/>
            <ac:spMk id="8" creationId="{00000000-0000-0000-0000-000000000000}"/>
          </ac:spMkLst>
        </pc:spChg>
        <pc:spChg chg="mod">
          <ac:chgData name="Chris Clark" userId="a74476f7-7198-4aab-a03a-765d1d616d68" providerId="ADAL" clId="{18651676-2841-4673-9CD7-AE7A07770AC2}" dt="2024-01-22T10:21:24.929" v="505" actId="14100"/>
          <ac:spMkLst>
            <pc:docMk/>
            <pc:sldMk cId="2799764406" sldId="376"/>
            <ac:spMk id="9" creationId="{0C56AE0C-0C69-FAC5-B06B-6C0CB3419CA4}"/>
          </ac:spMkLst>
        </pc:spChg>
        <pc:spChg chg="mod">
          <ac:chgData name="Chris Clark" userId="a74476f7-7198-4aab-a03a-765d1d616d68" providerId="ADAL" clId="{18651676-2841-4673-9CD7-AE7A07770AC2}" dt="2024-01-22T10:21:53.292" v="525" actId="14100"/>
          <ac:spMkLst>
            <pc:docMk/>
            <pc:sldMk cId="2799764406" sldId="376"/>
            <ac:spMk id="10" creationId="{85E5B06D-4C8B-4A83-E7E2-00BB81AEF22A}"/>
          </ac:spMkLst>
        </pc:spChg>
        <pc:spChg chg="mod">
          <ac:chgData name="Chris Clark" userId="a74476f7-7198-4aab-a03a-765d1d616d68" providerId="ADAL" clId="{18651676-2841-4673-9CD7-AE7A07770AC2}" dt="2024-01-22T10:21:51.061" v="524" actId="1037"/>
          <ac:spMkLst>
            <pc:docMk/>
            <pc:sldMk cId="2799764406" sldId="376"/>
            <ac:spMk id="11" creationId="{85E5B06D-4C8B-4A83-E7E2-00BB81AEF22A}"/>
          </ac:spMkLst>
        </pc:spChg>
        <pc:spChg chg="mod">
          <ac:chgData name="Chris Clark" userId="a74476f7-7198-4aab-a03a-765d1d616d68" providerId="ADAL" clId="{18651676-2841-4673-9CD7-AE7A07770AC2}" dt="2024-01-22T10:30:22.302" v="816" actId="20577"/>
          <ac:spMkLst>
            <pc:docMk/>
            <pc:sldMk cId="2799764406" sldId="376"/>
            <ac:spMk id="14" creationId="{C9F48095-CE11-0D4B-EDBC-6EEFC33B64DF}"/>
          </ac:spMkLst>
        </pc:spChg>
        <pc:grpChg chg="add mod">
          <ac:chgData name="Chris Clark" userId="a74476f7-7198-4aab-a03a-765d1d616d68" providerId="ADAL" clId="{18651676-2841-4673-9CD7-AE7A07770AC2}" dt="2024-01-22T10:21:27.709" v="506" actId="1076"/>
          <ac:grpSpMkLst>
            <pc:docMk/>
            <pc:sldMk cId="2799764406" sldId="376"/>
            <ac:grpSpMk id="5" creationId="{C60856D8-8B47-A360-D5F1-3905E40BA1E9}"/>
          </ac:grpSpMkLst>
        </pc:grpChg>
        <pc:picChg chg="add del">
          <ac:chgData name="Chris Clark" userId="a74476f7-7198-4aab-a03a-765d1d616d68" providerId="ADAL" clId="{18651676-2841-4673-9CD7-AE7A07770AC2}" dt="2024-01-22T10:20:24.913" v="477" actId="478"/>
          <ac:picMkLst>
            <pc:docMk/>
            <pc:sldMk cId="2799764406" sldId="376"/>
            <ac:picMk id="4" creationId="{6450A682-514F-32E6-A997-2DA9C49A1D0F}"/>
          </ac:picMkLst>
        </pc:picChg>
        <pc:picChg chg="mod">
          <ac:chgData name="Chris Clark" userId="a74476f7-7198-4aab-a03a-765d1d616d68" providerId="ADAL" clId="{18651676-2841-4673-9CD7-AE7A07770AC2}" dt="2024-01-22T10:20:42.953" v="483" actId="1076"/>
          <ac:picMkLst>
            <pc:docMk/>
            <pc:sldMk cId="2799764406" sldId="376"/>
            <ac:picMk id="6" creationId="{00000000-0000-0000-0000-000000000000}"/>
          </ac:picMkLst>
        </pc:picChg>
        <pc:picChg chg="del">
          <ac:chgData name="Chris Clark" userId="a74476f7-7198-4aab-a03a-765d1d616d68" providerId="ADAL" clId="{18651676-2841-4673-9CD7-AE7A07770AC2}" dt="2024-01-22T10:21:46.555" v="511" actId="478"/>
          <ac:picMkLst>
            <pc:docMk/>
            <pc:sldMk cId="2799764406" sldId="376"/>
            <ac:picMk id="12" creationId="{7B657E12-7FBE-15F9-46B6-C8EE0F311825}"/>
          </ac:picMkLst>
        </pc:picChg>
        <pc:picChg chg="del">
          <ac:chgData name="Chris Clark" userId="a74476f7-7198-4aab-a03a-765d1d616d68" providerId="ADAL" clId="{18651676-2841-4673-9CD7-AE7A07770AC2}" dt="2024-01-22T10:21:45.815" v="510" actId="478"/>
          <ac:picMkLst>
            <pc:docMk/>
            <pc:sldMk cId="2799764406" sldId="376"/>
            <ac:picMk id="13" creationId="{7B657E12-7FBE-15F9-46B6-C8EE0F311825}"/>
          </ac:picMkLst>
        </pc:picChg>
        <pc:picChg chg="add mod">
          <ac:chgData name="Chris Clark" userId="a74476f7-7198-4aab-a03a-765d1d616d68" providerId="ADAL" clId="{18651676-2841-4673-9CD7-AE7A07770AC2}" dt="2024-01-22T10:22:14.097" v="536" actId="554"/>
          <ac:picMkLst>
            <pc:docMk/>
            <pc:sldMk cId="2799764406" sldId="376"/>
            <ac:picMk id="15" creationId="{BDACF06C-A900-B87D-AF2D-5046F1B89C9E}"/>
          </ac:picMkLst>
        </pc:picChg>
        <pc:picChg chg="add mod">
          <ac:chgData name="Chris Clark" userId="a74476f7-7198-4aab-a03a-765d1d616d68" providerId="ADAL" clId="{18651676-2841-4673-9CD7-AE7A07770AC2}" dt="2024-01-22T10:22:15.853" v="539" actId="1037"/>
          <ac:picMkLst>
            <pc:docMk/>
            <pc:sldMk cId="2799764406" sldId="376"/>
            <ac:picMk id="16" creationId="{6B8717ED-9134-84C9-E391-33C9CC1AFE92}"/>
          </ac:picMkLst>
        </pc:picChg>
      </pc:sldChg>
      <pc:sldChg chg="addSp delSp modSp mod modNotesTx">
        <pc:chgData name="Chris Clark" userId="a74476f7-7198-4aab-a03a-765d1d616d68" providerId="ADAL" clId="{18651676-2841-4673-9CD7-AE7A07770AC2}" dt="2024-01-22T10:22:55.351" v="558" actId="6549"/>
        <pc:sldMkLst>
          <pc:docMk/>
          <pc:sldMk cId="2401110024" sldId="377"/>
        </pc:sldMkLst>
        <pc:spChg chg="add mod">
          <ac:chgData name="Chris Clark" userId="a74476f7-7198-4aab-a03a-765d1d616d68" providerId="ADAL" clId="{18651676-2841-4673-9CD7-AE7A07770AC2}" dt="2023-12-22T13:21:31.558" v="25"/>
          <ac:spMkLst>
            <pc:docMk/>
            <pc:sldMk cId="2401110024" sldId="377"/>
            <ac:spMk id="2" creationId="{1CBD5FB0-D72B-8000-AC2B-762BF2374170}"/>
          </ac:spMkLst>
        </pc:spChg>
        <pc:spChg chg="del">
          <ac:chgData name="Chris Clark" userId="a74476f7-7198-4aab-a03a-765d1d616d68" providerId="ADAL" clId="{18651676-2841-4673-9CD7-AE7A07770AC2}" dt="2023-12-22T13:21:31.389" v="24" actId="478"/>
          <ac:spMkLst>
            <pc:docMk/>
            <pc:sldMk cId="2401110024" sldId="377"/>
            <ac:spMk id="4" creationId="{38677BDF-AFAE-DAD9-30EB-B5796E170797}"/>
          </ac:spMkLst>
        </pc:spChg>
        <pc:spChg chg="mod">
          <ac:chgData name="Chris Clark" userId="a74476f7-7198-4aab-a03a-765d1d616d68" providerId="ADAL" clId="{18651676-2841-4673-9CD7-AE7A07770AC2}" dt="2024-01-22T10:22:41.038" v="552" actId="20577"/>
          <ac:spMkLst>
            <pc:docMk/>
            <pc:sldMk cId="2401110024" sldId="377"/>
            <ac:spMk id="11" creationId="{316B68EC-8186-D031-AC58-291C4AC34EEF}"/>
          </ac:spMkLst>
        </pc:spChg>
        <pc:picChg chg="add mod">
          <ac:chgData name="Chris Clark" userId="a74476f7-7198-4aab-a03a-765d1d616d68" providerId="ADAL" clId="{18651676-2841-4673-9CD7-AE7A07770AC2}" dt="2024-01-22T10:22:43.517" v="556" actId="1035"/>
          <ac:picMkLst>
            <pc:docMk/>
            <pc:sldMk cId="2401110024" sldId="377"/>
            <ac:picMk id="3" creationId="{ABC2F22E-4EC0-F96B-1A41-2BE34B6B8EC6}"/>
          </ac:picMkLst>
        </pc:picChg>
        <pc:picChg chg="del">
          <ac:chgData name="Chris Clark" userId="a74476f7-7198-4aab-a03a-765d1d616d68" providerId="ADAL" clId="{18651676-2841-4673-9CD7-AE7A07770AC2}" dt="2024-01-22T09:55:27.653" v="345" actId="478"/>
          <ac:picMkLst>
            <pc:docMk/>
            <pc:sldMk cId="2401110024" sldId="377"/>
            <ac:picMk id="5" creationId="{207414CF-AA6B-D838-43B7-E3F6D48E76C4}"/>
          </ac:picMkLst>
        </pc:picChg>
      </pc:sldChg>
      <pc:sldChg chg="addSp delSp modSp mod modNotesTx">
        <pc:chgData name="Chris Clark" userId="a74476f7-7198-4aab-a03a-765d1d616d68" providerId="ADAL" clId="{18651676-2841-4673-9CD7-AE7A07770AC2}" dt="2024-01-22T10:24:25.037" v="613" actId="6549"/>
        <pc:sldMkLst>
          <pc:docMk/>
          <pc:sldMk cId="1737877109" sldId="378"/>
        </pc:sldMkLst>
        <pc:spChg chg="add mod">
          <ac:chgData name="Chris Clark" userId="a74476f7-7198-4aab-a03a-765d1d616d68" providerId="ADAL" clId="{18651676-2841-4673-9CD7-AE7A07770AC2}" dt="2023-12-22T13:21:37.472" v="29"/>
          <ac:spMkLst>
            <pc:docMk/>
            <pc:sldMk cId="1737877109" sldId="378"/>
            <ac:spMk id="2" creationId="{63A205B5-67F0-4E22-982C-AD3B70DB03B9}"/>
          </ac:spMkLst>
        </pc:spChg>
        <pc:spChg chg="add mod">
          <ac:chgData name="Chris Clark" userId="a74476f7-7198-4aab-a03a-765d1d616d68" providerId="ADAL" clId="{18651676-2841-4673-9CD7-AE7A07770AC2}" dt="2024-01-22T10:23:56.341" v="585" actId="20577"/>
          <ac:spMkLst>
            <pc:docMk/>
            <pc:sldMk cId="1737877109" sldId="378"/>
            <ac:spMk id="3" creationId="{F4078CB7-82EA-7A4F-8E93-E0695973ACD2}"/>
          </ac:spMkLst>
        </pc:spChg>
        <pc:spChg chg="del">
          <ac:chgData name="Chris Clark" userId="a74476f7-7198-4aab-a03a-765d1d616d68" providerId="ADAL" clId="{18651676-2841-4673-9CD7-AE7A07770AC2}" dt="2023-12-22T13:21:37.282" v="28" actId="478"/>
          <ac:spMkLst>
            <pc:docMk/>
            <pc:sldMk cId="1737877109" sldId="378"/>
            <ac:spMk id="4" creationId="{38677BDF-AFAE-DAD9-30EB-B5796E170797}"/>
          </ac:spMkLst>
        </pc:spChg>
        <pc:spChg chg="mod">
          <ac:chgData name="Chris Clark" userId="a74476f7-7198-4aab-a03a-765d1d616d68" providerId="ADAL" clId="{18651676-2841-4673-9CD7-AE7A07770AC2}" dt="2024-01-22T10:24:25.037" v="613" actId="6549"/>
          <ac:spMkLst>
            <pc:docMk/>
            <pc:sldMk cId="1737877109" sldId="378"/>
            <ac:spMk id="5" creationId="{7B5369B2-5ACA-69E6-0FDC-74CF25A2FD98}"/>
          </ac:spMkLst>
        </pc:spChg>
        <pc:picChg chg="add mod">
          <ac:chgData name="Chris Clark" userId="a74476f7-7198-4aab-a03a-765d1d616d68" providerId="ADAL" clId="{18651676-2841-4673-9CD7-AE7A07770AC2}" dt="2024-01-22T10:23:54.106" v="584" actId="1035"/>
          <ac:picMkLst>
            <pc:docMk/>
            <pc:sldMk cId="1737877109" sldId="378"/>
            <ac:picMk id="4" creationId="{75F7A072-0CF9-82EA-DFA4-16D4D10BD8ED}"/>
          </ac:picMkLst>
        </pc:picChg>
      </pc:sldChg>
      <pc:sldChg chg="addSp delSp modSp mod addCm modNotesTx">
        <pc:chgData name="Chris Clark" userId="a74476f7-7198-4aab-a03a-765d1d616d68" providerId="ADAL" clId="{18651676-2841-4673-9CD7-AE7A07770AC2}" dt="2024-01-22T10:28:42.915" v="699" actId="114"/>
        <pc:sldMkLst>
          <pc:docMk/>
          <pc:sldMk cId="513936187" sldId="379"/>
        </pc:sldMkLst>
        <pc:spChg chg="add mod">
          <ac:chgData name="Chris Clark" userId="a74476f7-7198-4aab-a03a-765d1d616d68" providerId="ADAL" clId="{18651676-2841-4673-9CD7-AE7A07770AC2}" dt="2023-12-22T13:21:40.728" v="31"/>
          <ac:spMkLst>
            <pc:docMk/>
            <pc:sldMk cId="513936187" sldId="379"/>
            <ac:spMk id="3" creationId="{7A21A169-CA04-DC1D-1B57-A7E048E3C90F}"/>
          </ac:spMkLst>
        </pc:spChg>
        <pc:spChg chg="del">
          <ac:chgData name="Chris Clark" userId="a74476f7-7198-4aab-a03a-765d1d616d68" providerId="ADAL" clId="{18651676-2841-4673-9CD7-AE7A07770AC2}" dt="2023-12-22T13:21:40.514" v="30" actId="478"/>
          <ac:spMkLst>
            <pc:docMk/>
            <pc:sldMk cId="513936187" sldId="379"/>
            <ac:spMk id="4" creationId="{38677BDF-AFAE-DAD9-30EB-B5796E170797}"/>
          </ac:spMkLst>
        </pc:spChg>
        <pc:spChg chg="mod">
          <ac:chgData name="Chris Clark" userId="a74476f7-7198-4aab-a03a-765d1d616d68" providerId="ADAL" clId="{18651676-2841-4673-9CD7-AE7A07770AC2}" dt="2024-01-22T10:26:17.946" v="684" actId="14100"/>
          <ac:spMkLst>
            <pc:docMk/>
            <pc:sldMk cId="513936187" sldId="379"/>
            <ac:spMk id="6" creationId="{316B68EC-8186-D031-AC58-291C4AC34EEF}"/>
          </ac:spMkLst>
        </pc:spChg>
        <pc:spChg chg="add del">
          <ac:chgData name="Chris Clark" userId="a74476f7-7198-4aab-a03a-765d1d616d68" providerId="ADAL" clId="{18651676-2841-4673-9CD7-AE7A07770AC2}" dt="2024-01-22T09:56:28.211" v="378" actId="22"/>
          <ac:spMkLst>
            <pc:docMk/>
            <pc:sldMk cId="513936187" sldId="379"/>
            <ac:spMk id="7" creationId="{A06B050E-C43A-E9B6-3694-DAD35E51278A}"/>
          </ac:spMkLst>
        </pc:spChg>
        <pc:spChg chg="mod">
          <ac:chgData name="Chris Clark" userId="a74476f7-7198-4aab-a03a-765d1d616d68" providerId="ADAL" clId="{18651676-2841-4673-9CD7-AE7A07770AC2}" dt="2024-01-22T10:28:42.915" v="699" actId="114"/>
          <ac:spMkLst>
            <pc:docMk/>
            <pc:sldMk cId="513936187" sldId="379"/>
            <ac:spMk id="10" creationId="{89109066-E740-4462-6F61-9F0FE1FE8778}"/>
          </ac:spMkLst>
        </pc:spChg>
        <pc:spChg chg="mod">
          <ac:chgData name="Chris Clark" userId="a74476f7-7198-4aab-a03a-765d1d616d68" providerId="ADAL" clId="{18651676-2841-4673-9CD7-AE7A07770AC2}" dt="2024-01-22T10:28:31.291" v="694" actId="20577"/>
          <ac:spMkLst>
            <pc:docMk/>
            <pc:sldMk cId="513936187" sldId="379"/>
            <ac:spMk id="11" creationId="{7534BFDE-8989-9AC1-67D6-47CF7035D8E1}"/>
          </ac:spMkLst>
        </pc:spChg>
        <pc:grpChg chg="add mod">
          <ac:chgData name="Chris Clark" userId="a74476f7-7198-4aab-a03a-765d1d616d68" providerId="ADAL" clId="{18651676-2841-4673-9CD7-AE7A07770AC2}" dt="2024-01-22T10:28:30.116" v="693" actId="1076"/>
          <ac:grpSpMkLst>
            <pc:docMk/>
            <pc:sldMk cId="513936187" sldId="379"/>
            <ac:grpSpMk id="9" creationId="{485B8320-252F-ABCB-82B4-8EFAB83567A2}"/>
          </ac:grpSpMkLst>
        </pc:grpChg>
        <pc:picChg chg="del">
          <ac:chgData name="Chris Clark" userId="a74476f7-7198-4aab-a03a-765d1d616d68" providerId="ADAL" clId="{18651676-2841-4673-9CD7-AE7A07770AC2}" dt="2024-01-22T09:56:26.053" v="376" actId="478"/>
          <ac:picMkLst>
            <pc:docMk/>
            <pc:sldMk cId="513936187" sldId="379"/>
            <ac:picMk id="5" creationId="{207414CF-AA6B-D838-43B7-E3F6D48E76C4}"/>
          </ac:picMkLst>
        </pc:picChg>
        <pc:picChg chg="add mod">
          <ac:chgData name="Chris Clark" userId="a74476f7-7198-4aab-a03a-765d1d616d68" providerId="ADAL" clId="{18651676-2841-4673-9CD7-AE7A07770AC2}" dt="2024-01-22T10:26:23.183" v="690" actId="1038"/>
          <ac:picMkLst>
            <pc:docMk/>
            <pc:sldMk cId="513936187" sldId="379"/>
            <ac:picMk id="8" creationId="{25A84B75-7FDE-C4BB-6D2E-9D517F50F91B}"/>
          </ac:picMkLst>
        </pc:picChg>
        <pc:extLst>
          <p:ext xmlns:p="http://schemas.openxmlformats.org/presentationml/2006/main" uri="{D6D511B9-2390-475A-947B-AFAB55BFBCF1}">
            <pc226:cmChg xmlns:pc226="http://schemas.microsoft.com/office/powerpoint/2022/06/main/command" chg="add">
              <pc226:chgData name="Chris Clark" userId="a74476f7-7198-4aab-a03a-765d1d616d68" providerId="ADAL" clId="{18651676-2841-4673-9CD7-AE7A07770AC2}" dt="2024-01-22T10:28:20.991" v="691"/>
              <pc2:cmMkLst xmlns:pc2="http://schemas.microsoft.com/office/powerpoint/2019/9/main/command">
                <pc:docMk/>
                <pc:sldMk cId="513936187" sldId="379"/>
                <pc2:cmMk id="{A2FA3C9B-F6EB-41A7-B237-55A735EB8A4A}"/>
              </pc2:cmMkLst>
            </pc226:cmChg>
          </p:ext>
        </pc:extLst>
      </pc:sldChg>
      <pc:sldChg chg="addSp delSp modSp mod modNotesTx">
        <pc:chgData name="Chris Clark" userId="a74476f7-7198-4aab-a03a-765d1d616d68" providerId="ADAL" clId="{18651676-2841-4673-9CD7-AE7A07770AC2}" dt="2024-01-22T10:30:11.792" v="813" actId="6549"/>
        <pc:sldMkLst>
          <pc:docMk/>
          <pc:sldMk cId="532672504" sldId="380"/>
        </pc:sldMkLst>
        <pc:spChg chg="add mod">
          <ac:chgData name="Chris Clark" userId="a74476f7-7198-4aab-a03a-765d1d616d68" providerId="ADAL" clId="{18651676-2841-4673-9CD7-AE7A07770AC2}" dt="2023-12-22T13:21:42.486" v="33"/>
          <ac:spMkLst>
            <pc:docMk/>
            <pc:sldMk cId="532672504" sldId="380"/>
            <ac:spMk id="2" creationId="{054618B3-BDEF-2AF7-EF1B-91ADEA439A44}"/>
          </ac:spMkLst>
        </pc:spChg>
        <pc:spChg chg="del">
          <ac:chgData name="Chris Clark" userId="a74476f7-7198-4aab-a03a-765d1d616d68" providerId="ADAL" clId="{18651676-2841-4673-9CD7-AE7A07770AC2}" dt="2023-12-22T13:21:42.258" v="32" actId="478"/>
          <ac:spMkLst>
            <pc:docMk/>
            <pc:sldMk cId="532672504" sldId="380"/>
            <ac:spMk id="4" creationId="{38677BDF-AFAE-DAD9-30EB-B5796E170797}"/>
          </ac:spMkLst>
        </pc:spChg>
        <pc:spChg chg="mod">
          <ac:chgData name="Chris Clark" userId="a74476f7-7198-4aab-a03a-765d1d616d68" providerId="ADAL" clId="{18651676-2841-4673-9CD7-AE7A07770AC2}" dt="2024-01-22T10:28:54.779" v="704" actId="14100"/>
          <ac:spMkLst>
            <pc:docMk/>
            <pc:sldMk cId="532672504" sldId="380"/>
            <ac:spMk id="6" creationId="{316B68EC-8186-D031-AC58-291C4AC34EEF}"/>
          </ac:spMkLst>
        </pc:spChg>
        <pc:picChg chg="add mod">
          <ac:chgData name="Chris Clark" userId="a74476f7-7198-4aab-a03a-765d1d616d68" providerId="ADAL" clId="{18651676-2841-4673-9CD7-AE7A07770AC2}" dt="2024-01-22T10:28:57.819" v="712" actId="1037"/>
          <ac:picMkLst>
            <pc:docMk/>
            <pc:sldMk cId="532672504" sldId="380"/>
            <ac:picMk id="3" creationId="{AF547242-1831-39D2-9D25-30883937B5E6}"/>
          </ac:picMkLst>
        </pc:picChg>
        <pc:picChg chg="del">
          <ac:chgData name="Chris Clark" userId="a74476f7-7198-4aab-a03a-765d1d616d68" providerId="ADAL" clId="{18651676-2841-4673-9CD7-AE7A07770AC2}" dt="2024-01-22T09:57:08.624" v="403" actId="478"/>
          <ac:picMkLst>
            <pc:docMk/>
            <pc:sldMk cId="532672504" sldId="380"/>
            <ac:picMk id="5" creationId="{207414CF-AA6B-D838-43B7-E3F6D48E76C4}"/>
          </ac:picMkLst>
        </pc:picChg>
      </pc:sldChg>
      <pc:sldChg chg="addSp delSp modSp mod modNotesTx">
        <pc:chgData name="Chris Clark" userId="a74476f7-7198-4aab-a03a-765d1d616d68" providerId="ADAL" clId="{18651676-2841-4673-9CD7-AE7A07770AC2}" dt="2024-01-22T10:30:09.068" v="810" actId="6549"/>
        <pc:sldMkLst>
          <pc:docMk/>
          <pc:sldMk cId="4178242154" sldId="381"/>
        </pc:sldMkLst>
        <pc:spChg chg="add mod">
          <ac:chgData name="Chris Clark" userId="a74476f7-7198-4aab-a03a-765d1d616d68" providerId="ADAL" clId="{18651676-2841-4673-9CD7-AE7A07770AC2}" dt="2023-12-22T13:21:44.159" v="35"/>
          <ac:spMkLst>
            <pc:docMk/>
            <pc:sldMk cId="4178242154" sldId="381"/>
            <ac:spMk id="3" creationId="{B798C13F-178F-A329-83F1-C99E61CE8F74}"/>
          </ac:spMkLst>
        </pc:spChg>
        <pc:spChg chg="del">
          <ac:chgData name="Chris Clark" userId="a74476f7-7198-4aab-a03a-765d1d616d68" providerId="ADAL" clId="{18651676-2841-4673-9CD7-AE7A07770AC2}" dt="2023-12-22T13:21:44.018" v="34" actId="478"/>
          <ac:spMkLst>
            <pc:docMk/>
            <pc:sldMk cId="4178242154" sldId="381"/>
            <ac:spMk id="4" creationId="{38677BDF-AFAE-DAD9-30EB-B5796E170797}"/>
          </ac:spMkLst>
        </pc:spChg>
        <pc:spChg chg="mod">
          <ac:chgData name="Chris Clark" userId="a74476f7-7198-4aab-a03a-765d1d616d68" providerId="ADAL" clId="{18651676-2841-4673-9CD7-AE7A07770AC2}" dt="2024-01-22T10:29:07.190" v="713" actId="1076"/>
          <ac:spMkLst>
            <pc:docMk/>
            <pc:sldMk cId="4178242154" sldId="381"/>
            <ac:spMk id="6" creationId="{316B68EC-8186-D031-AC58-291C4AC34EEF}"/>
          </ac:spMkLst>
        </pc:spChg>
        <pc:spChg chg="del">
          <ac:chgData name="Chris Clark" userId="a74476f7-7198-4aab-a03a-765d1d616d68" providerId="ADAL" clId="{18651676-2841-4673-9CD7-AE7A07770AC2}" dt="2024-01-22T10:29:29.164" v="725" actId="478"/>
          <ac:spMkLst>
            <pc:docMk/>
            <pc:sldMk cId="4178242154" sldId="381"/>
            <ac:spMk id="7" creationId="{00000000-0000-0000-0000-000000000000}"/>
          </ac:spMkLst>
        </pc:spChg>
        <pc:spChg chg="del">
          <ac:chgData name="Chris Clark" userId="a74476f7-7198-4aab-a03a-765d1d616d68" providerId="ADAL" clId="{18651676-2841-4673-9CD7-AE7A07770AC2}" dt="2024-01-22T10:29:29.164" v="725" actId="478"/>
          <ac:spMkLst>
            <pc:docMk/>
            <pc:sldMk cId="4178242154" sldId="381"/>
            <ac:spMk id="8" creationId="{00000000-0000-0000-0000-000000000000}"/>
          </ac:spMkLst>
        </pc:spChg>
        <pc:spChg chg="add mod">
          <ac:chgData name="Chris Clark" userId="a74476f7-7198-4aab-a03a-765d1d616d68" providerId="ADAL" clId="{18651676-2841-4673-9CD7-AE7A07770AC2}" dt="2024-01-22T10:29:40.159" v="752" actId="1035"/>
          <ac:spMkLst>
            <pc:docMk/>
            <pc:sldMk cId="4178242154" sldId="381"/>
            <ac:spMk id="10" creationId="{B08E86E7-027C-63D6-E84B-1454DB1D9790}"/>
          </ac:spMkLst>
        </pc:spChg>
        <pc:spChg chg="mod">
          <ac:chgData name="Chris Clark" userId="a74476f7-7198-4aab-a03a-765d1d616d68" providerId="ADAL" clId="{18651676-2841-4673-9CD7-AE7A07770AC2}" dt="2024-01-22T10:29:33.323" v="733" actId="20577"/>
          <ac:spMkLst>
            <pc:docMk/>
            <pc:sldMk cId="4178242154" sldId="381"/>
            <ac:spMk id="12" creationId="{F754C867-C12C-9123-2C2B-2A2D87D70987}"/>
          </ac:spMkLst>
        </pc:spChg>
        <pc:spChg chg="mod">
          <ac:chgData name="Chris Clark" userId="a74476f7-7198-4aab-a03a-765d1d616d68" providerId="ADAL" clId="{18651676-2841-4673-9CD7-AE7A07770AC2}" dt="2024-01-22T10:29:29.442" v="726"/>
          <ac:spMkLst>
            <pc:docMk/>
            <pc:sldMk cId="4178242154" sldId="381"/>
            <ac:spMk id="13" creationId="{1516606A-801B-DFEA-41B0-D0FF04561516}"/>
          </ac:spMkLst>
        </pc:spChg>
        <pc:grpChg chg="add mod">
          <ac:chgData name="Chris Clark" userId="a74476f7-7198-4aab-a03a-765d1d616d68" providerId="ADAL" clId="{18651676-2841-4673-9CD7-AE7A07770AC2}" dt="2024-01-22T10:29:44.155" v="782" actId="1036"/>
          <ac:grpSpMkLst>
            <pc:docMk/>
            <pc:sldMk cId="4178242154" sldId="381"/>
            <ac:grpSpMk id="11" creationId="{D2ED45F7-0039-6632-A89E-4AE8F742D495}"/>
          </ac:grpSpMkLst>
        </pc:grpChg>
        <pc:picChg chg="del">
          <ac:chgData name="Chris Clark" userId="a74476f7-7198-4aab-a03a-765d1d616d68" providerId="ADAL" clId="{18651676-2841-4673-9CD7-AE7A07770AC2}" dt="2024-01-22T10:29:29.164" v="725" actId="478"/>
          <ac:picMkLst>
            <pc:docMk/>
            <pc:sldMk cId="4178242154" sldId="381"/>
            <ac:picMk id="2" creationId="{00000000-0000-0000-0000-000000000000}"/>
          </ac:picMkLst>
        </pc:picChg>
        <pc:picChg chg="add mod">
          <ac:chgData name="Chris Clark" userId="a74476f7-7198-4aab-a03a-765d1d616d68" providerId="ADAL" clId="{18651676-2841-4673-9CD7-AE7A07770AC2}" dt="2024-01-22T10:29:11.243" v="723" actId="1037"/>
          <ac:picMkLst>
            <pc:docMk/>
            <pc:sldMk cId="4178242154" sldId="381"/>
            <ac:picMk id="4" creationId="{0580AC4C-E36F-D0CB-22E5-B923E441A1FA}"/>
          </ac:picMkLst>
        </pc:picChg>
        <pc:picChg chg="add mod">
          <ac:chgData name="Chris Clark" userId="a74476f7-7198-4aab-a03a-765d1d616d68" providerId="ADAL" clId="{18651676-2841-4673-9CD7-AE7A07770AC2}" dt="2024-01-22T10:29:41.818" v="767" actId="1035"/>
          <ac:picMkLst>
            <pc:docMk/>
            <pc:sldMk cId="4178242154" sldId="381"/>
            <ac:picMk id="5" creationId="{3A64F268-F67D-6C53-2A5D-8FCF68FC2507}"/>
          </ac:picMkLst>
        </pc:picChg>
        <pc:picChg chg="del">
          <ac:chgData name="Chris Clark" userId="a74476f7-7198-4aab-a03a-765d1d616d68" providerId="ADAL" clId="{18651676-2841-4673-9CD7-AE7A07770AC2}" dt="2024-01-22T09:57:13.436" v="405" actId="478"/>
          <ac:picMkLst>
            <pc:docMk/>
            <pc:sldMk cId="4178242154" sldId="381"/>
            <ac:picMk id="9" creationId="{207414CF-AA6B-D838-43B7-E3F6D48E76C4}"/>
          </ac:picMkLst>
        </pc:picChg>
      </pc:sldChg>
      <pc:sldChg chg="addSp delSp modSp mod modNotesTx">
        <pc:chgData name="Chris Clark" userId="a74476f7-7198-4aab-a03a-765d1d616d68" providerId="ADAL" clId="{18651676-2841-4673-9CD7-AE7A07770AC2}" dt="2024-01-22T10:30:27.276" v="817" actId="20577"/>
        <pc:sldMkLst>
          <pc:docMk/>
          <pc:sldMk cId="1303155253" sldId="382"/>
        </pc:sldMkLst>
        <pc:spChg chg="add mod">
          <ac:chgData name="Chris Clark" userId="a74476f7-7198-4aab-a03a-765d1d616d68" providerId="ADAL" clId="{18651676-2841-4673-9CD7-AE7A07770AC2}" dt="2023-12-22T13:21:45.912" v="37"/>
          <ac:spMkLst>
            <pc:docMk/>
            <pc:sldMk cId="1303155253" sldId="382"/>
            <ac:spMk id="2" creationId="{EAFD0CA6-7F15-70CF-E6FA-9D28DE191FB5}"/>
          </ac:spMkLst>
        </pc:spChg>
        <pc:spChg chg="add mod">
          <ac:chgData name="Chris Clark" userId="a74476f7-7198-4aab-a03a-765d1d616d68" providerId="ADAL" clId="{18651676-2841-4673-9CD7-AE7A07770AC2}" dt="2024-01-22T10:30:03.312" v="807" actId="1036"/>
          <ac:spMkLst>
            <pc:docMk/>
            <pc:sldMk cId="1303155253" sldId="382"/>
            <ac:spMk id="3" creationId="{3F249F9B-BED5-5F20-107F-644047FE04D8}"/>
          </ac:spMkLst>
        </pc:spChg>
        <pc:spChg chg="del">
          <ac:chgData name="Chris Clark" userId="a74476f7-7198-4aab-a03a-765d1d616d68" providerId="ADAL" clId="{18651676-2841-4673-9CD7-AE7A07770AC2}" dt="2023-12-22T13:21:45.730" v="36" actId="478"/>
          <ac:spMkLst>
            <pc:docMk/>
            <pc:sldMk cId="1303155253" sldId="382"/>
            <ac:spMk id="4" creationId="{38677BDF-AFAE-DAD9-30EB-B5796E170797}"/>
          </ac:spMkLst>
        </pc:spChg>
        <pc:spChg chg="del">
          <ac:chgData name="Chris Clark" userId="a74476f7-7198-4aab-a03a-765d1d616d68" providerId="ADAL" clId="{18651676-2841-4673-9CD7-AE7A07770AC2}" dt="2024-01-22T10:30:00.067" v="783" actId="478"/>
          <ac:spMkLst>
            <pc:docMk/>
            <pc:sldMk cId="1303155253" sldId="382"/>
            <ac:spMk id="7" creationId="{00000000-0000-0000-0000-000000000000}"/>
          </ac:spMkLst>
        </pc:spChg>
        <pc:spChg chg="del">
          <ac:chgData name="Chris Clark" userId="a74476f7-7198-4aab-a03a-765d1d616d68" providerId="ADAL" clId="{18651676-2841-4673-9CD7-AE7A07770AC2}" dt="2024-01-22T10:30:00.067" v="783" actId="478"/>
          <ac:spMkLst>
            <pc:docMk/>
            <pc:sldMk cId="1303155253" sldId="382"/>
            <ac:spMk id="8" creationId="{00000000-0000-0000-0000-000000000000}"/>
          </ac:spMkLst>
        </pc:spChg>
        <pc:spChg chg="mod">
          <ac:chgData name="Chris Clark" userId="a74476f7-7198-4aab-a03a-765d1d616d68" providerId="ADAL" clId="{18651676-2841-4673-9CD7-AE7A07770AC2}" dt="2024-01-22T10:30:00.393" v="784"/>
          <ac:spMkLst>
            <pc:docMk/>
            <pc:sldMk cId="1303155253" sldId="382"/>
            <ac:spMk id="9" creationId="{5F763630-2473-3B75-1FFE-E2CBA11D2914}"/>
          </ac:spMkLst>
        </pc:spChg>
        <pc:spChg chg="mod">
          <ac:chgData name="Chris Clark" userId="a74476f7-7198-4aab-a03a-765d1d616d68" providerId="ADAL" clId="{18651676-2841-4673-9CD7-AE7A07770AC2}" dt="2024-01-22T10:30:27.276" v="817" actId="20577"/>
          <ac:spMkLst>
            <pc:docMk/>
            <pc:sldMk cId="1303155253" sldId="382"/>
            <ac:spMk id="10" creationId="{331D0C4B-B025-C533-D1B8-EE1612ACB4C0}"/>
          </ac:spMkLst>
        </pc:spChg>
        <pc:grpChg chg="add mod">
          <ac:chgData name="Chris Clark" userId="a74476f7-7198-4aab-a03a-765d1d616d68" providerId="ADAL" clId="{18651676-2841-4673-9CD7-AE7A07770AC2}" dt="2024-01-22T10:30:03.312" v="807" actId="1036"/>
          <ac:grpSpMkLst>
            <pc:docMk/>
            <pc:sldMk cId="1303155253" sldId="382"/>
            <ac:grpSpMk id="5" creationId="{5DC6CAF2-EC2F-D7F0-AD9C-FDA4541DCA59}"/>
          </ac:grpSpMkLst>
        </pc:grpChg>
        <pc:picChg chg="add mod">
          <ac:chgData name="Chris Clark" userId="a74476f7-7198-4aab-a03a-765d1d616d68" providerId="ADAL" clId="{18651676-2841-4673-9CD7-AE7A07770AC2}" dt="2024-01-22T10:30:03.312" v="807" actId="1036"/>
          <ac:picMkLst>
            <pc:docMk/>
            <pc:sldMk cId="1303155253" sldId="382"/>
            <ac:picMk id="4" creationId="{BD7E9919-A5D4-E27A-8EF0-D38A151FEA9F}"/>
          </ac:picMkLst>
        </pc:picChg>
        <pc:picChg chg="del">
          <ac:chgData name="Chris Clark" userId="a74476f7-7198-4aab-a03a-765d1d616d68" providerId="ADAL" clId="{18651676-2841-4673-9CD7-AE7A07770AC2}" dt="2024-01-22T10:30:00.067" v="783" actId="478"/>
          <ac:picMkLst>
            <pc:docMk/>
            <pc:sldMk cId="1303155253" sldId="382"/>
            <ac:picMk id="6" creationId="{00000000-0000-0000-0000-000000000000}"/>
          </ac:picMkLst>
        </pc:picChg>
      </pc:sldChg>
      <pc:sldChg chg="addSp delSp modSp mod modNotesTx">
        <pc:chgData name="Chris Clark" userId="a74476f7-7198-4aab-a03a-765d1d616d68" providerId="ADAL" clId="{18651676-2841-4673-9CD7-AE7A07770AC2}" dt="2024-01-22T10:23:21.895" v="564" actId="113"/>
        <pc:sldMkLst>
          <pc:docMk/>
          <pc:sldMk cId="3400491382" sldId="383"/>
        </pc:sldMkLst>
        <pc:spChg chg="add mod">
          <ac:chgData name="Chris Clark" userId="a74476f7-7198-4aab-a03a-765d1d616d68" providerId="ADAL" clId="{18651676-2841-4673-9CD7-AE7A07770AC2}" dt="2023-12-22T13:21:33.348" v="27"/>
          <ac:spMkLst>
            <pc:docMk/>
            <pc:sldMk cId="3400491382" sldId="383"/>
            <ac:spMk id="2" creationId="{9CE64D5F-9F29-F0F2-94FE-D71729EBC914}"/>
          </ac:spMkLst>
        </pc:spChg>
        <pc:spChg chg="del">
          <ac:chgData name="Chris Clark" userId="a74476f7-7198-4aab-a03a-765d1d616d68" providerId="ADAL" clId="{18651676-2841-4673-9CD7-AE7A07770AC2}" dt="2023-12-22T13:21:33.155" v="26" actId="478"/>
          <ac:spMkLst>
            <pc:docMk/>
            <pc:sldMk cId="3400491382" sldId="383"/>
            <ac:spMk id="4" creationId="{38677BDF-AFAE-DAD9-30EB-B5796E170797}"/>
          </ac:spMkLst>
        </pc:spChg>
        <pc:spChg chg="add del mod">
          <ac:chgData name="Chris Clark" userId="a74476f7-7198-4aab-a03a-765d1d616d68" providerId="ADAL" clId="{18651676-2841-4673-9CD7-AE7A07770AC2}" dt="2024-01-22T10:22:59.182" v="560" actId="478"/>
          <ac:spMkLst>
            <pc:docMk/>
            <pc:sldMk cId="3400491382" sldId="383"/>
            <ac:spMk id="4" creationId="{92BA7D47-4FB3-7751-7298-23A3772809C6}"/>
          </ac:spMkLst>
        </pc:spChg>
        <pc:spChg chg="del">
          <ac:chgData name="Chris Clark" userId="a74476f7-7198-4aab-a03a-765d1d616d68" providerId="ADAL" clId="{18651676-2841-4673-9CD7-AE7A07770AC2}" dt="2024-01-22T10:22:57.516" v="559" actId="478"/>
          <ac:spMkLst>
            <pc:docMk/>
            <pc:sldMk cId="3400491382" sldId="383"/>
            <ac:spMk id="5" creationId="{AB208D76-C00B-57F2-2B5D-815FEA58B228}"/>
          </ac:spMkLst>
        </pc:spChg>
        <pc:picChg chg="add mod">
          <ac:chgData name="Chris Clark" userId="a74476f7-7198-4aab-a03a-765d1d616d68" providerId="ADAL" clId="{18651676-2841-4673-9CD7-AE7A07770AC2}" dt="2024-01-22T10:23:10.374" v="561"/>
          <ac:picMkLst>
            <pc:docMk/>
            <pc:sldMk cId="3400491382" sldId="383"/>
            <ac:picMk id="6" creationId="{137DEC68-D92A-1F96-22B6-2A69BBE2EA5F}"/>
          </ac:picMkLst>
        </pc:picChg>
      </pc:sldChg>
      <pc:sldChg chg="addSp delSp modSp add del mod">
        <pc:chgData name="Chris Clark" userId="a74476f7-7198-4aab-a03a-765d1d616d68" providerId="ADAL" clId="{18651676-2841-4673-9CD7-AE7A07770AC2}" dt="2024-01-01T22:41:10.368" v="65" actId="47"/>
        <pc:sldMkLst>
          <pc:docMk/>
          <pc:sldMk cId="1311406151" sldId="384"/>
        </pc:sldMkLst>
        <pc:spChg chg="add mod">
          <ac:chgData name="Chris Clark" userId="a74476f7-7198-4aab-a03a-765d1d616d68" providerId="ADAL" clId="{18651676-2841-4673-9CD7-AE7A07770AC2}" dt="2023-12-22T13:18:05.850" v="5"/>
          <ac:spMkLst>
            <pc:docMk/>
            <pc:sldMk cId="1311406151" sldId="384"/>
            <ac:spMk id="2" creationId="{597C4561-AD22-216E-580C-47648AE77BAF}"/>
          </ac:spMkLst>
        </pc:spChg>
        <pc:spChg chg="del">
          <ac:chgData name="Chris Clark" userId="a74476f7-7198-4aab-a03a-765d1d616d68" providerId="ADAL" clId="{18651676-2841-4673-9CD7-AE7A07770AC2}" dt="2023-12-22T13:18:05.603" v="4" actId="478"/>
          <ac:spMkLst>
            <pc:docMk/>
            <pc:sldMk cId="1311406151" sldId="384"/>
            <ac:spMk id="10" creationId="{AA559835-6456-7DAE-6DE3-11FC973D8FB5}"/>
          </ac:spMkLst>
        </pc:spChg>
      </pc:sldChg>
      <pc:sldChg chg="addSp delSp modSp add del mod">
        <pc:chgData name="Chris Clark" userId="a74476f7-7198-4aab-a03a-765d1d616d68" providerId="ADAL" clId="{18651676-2841-4673-9CD7-AE7A07770AC2}" dt="2024-01-01T22:37:19.292" v="49"/>
        <pc:sldMkLst>
          <pc:docMk/>
          <pc:sldMk cId="442014164" sldId="385"/>
        </pc:sldMkLst>
        <pc:spChg chg="add mod">
          <ac:chgData name="Chris Clark" userId="a74476f7-7198-4aab-a03a-765d1d616d68" providerId="ADAL" clId="{18651676-2841-4673-9CD7-AE7A07770AC2}" dt="2023-12-22T13:18:01.061" v="1"/>
          <ac:spMkLst>
            <pc:docMk/>
            <pc:sldMk cId="442014164" sldId="385"/>
            <ac:spMk id="2" creationId="{95AECC6F-05D4-EE51-9CF5-34E008A203D1}"/>
          </ac:spMkLst>
        </pc:spChg>
        <pc:spChg chg="del">
          <ac:chgData name="Chris Clark" userId="a74476f7-7198-4aab-a03a-765d1d616d68" providerId="ADAL" clId="{18651676-2841-4673-9CD7-AE7A07770AC2}" dt="2023-12-22T13:18:00.883" v="0" actId="478"/>
          <ac:spMkLst>
            <pc:docMk/>
            <pc:sldMk cId="442014164" sldId="385"/>
            <ac:spMk id="10" creationId="{AA559835-6456-7DAE-6DE3-11FC973D8FB5}"/>
          </ac:spMkLst>
        </pc:spChg>
      </pc:sldChg>
      <pc:sldChg chg="addSp delSp modSp mod">
        <pc:chgData name="Chris Clark" userId="a74476f7-7198-4aab-a03a-765d1d616d68" providerId="ADAL" clId="{18651676-2841-4673-9CD7-AE7A07770AC2}" dt="2024-01-03T17:14:10.859" v="164" actId="1076"/>
        <pc:sldMkLst>
          <pc:docMk/>
          <pc:sldMk cId="3902067312" sldId="386"/>
        </pc:sldMkLst>
        <pc:spChg chg="del">
          <ac:chgData name="Chris Clark" userId="a74476f7-7198-4aab-a03a-765d1d616d68" providerId="ADAL" clId="{18651676-2841-4673-9CD7-AE7A07770AC2}" dt="2024-01-03T17:11:17.906" v="66" actId="478"/>
          <ac:spMkLst>
            <pc:docMk/>
            <pc:sldMk cId="3902067312" sldId="386"/>
            <ac:spMk id="2" creationId="{1874B844-4CB0-2A2C-B669-806E84E6AF3B}"/>
          </ac:spMkLst>
        </pc:spChg>
        <pc:spChg chg="add mod">
          <ac:chgData name="Chris Clark" userId="a74476f7-7198-4aab-a03a-765d1d616d68" providerId="ADAL" clId="{18651676-2841-4673-9CD7-AE7A07770AC2}" dt="2023-12-22T13:21:02.017" v="7"/>
          <ac:spMkLst>
            <pc:docMk/>
            <pc:sldMk cId="3902067312" sldId="386"/>
            <ac:spMk id="5" creationId="{E45DD839-5EE7-5700-5AF8-1F739FFFC99C}"/>
          </ac:spMkLst>
        </pc:spChg>
        <pc:spChg chg="add del mod">
          <ac:chgData name="Chris Clark" userId="a74476f7-7198-4aab-a03a-765d1d616d68" providerId="ADAL" clId="{18651676-2841-4673-9CD7-AE7A07770AC2}" dt="2024-01-03T17:11:18.796" v="67" actId="478"/>
          <ac:spMkLst>
            <pc:docMk/>
            <pc:sldMk cId="3902067312" sldId="386"/>
            <ac:spMk id="7" creationId="{58220133-531E-41FA-1A06-2C8E2B825386}"/>
          </ac:spMkLst>
        </pc:spChg>
        <pc:spChg chg="del">
          <ac:chgData name="Chris Clark" userId="a74476f7-7198-4aab-a03a-765d1d616d68" providerId="ADAL" clId="{18651676-2841-4673-9CD7-AE7A07770AC2}" dt="2023-12-22T13:21:01.698" v="6" actId="478"/>
          <ac:spMkLst>
            <pc:docMk/>
            <pc:sldMk cId="3902067312" sldId="386"/>
            <ac:spMk id="7" creationId="{8D39673B-8900-8EBA-E361-17C3011C102C}"/>
          </ac:spMkLst>
        </pc:spChg>
        <pc:spChg chg="add mod">
          <ac:chgData name="Chris Clark" userId="a74476f7-7198-4aab-a03a-765d1d616d68" providerId="ADAL" clId="{18651676-2841-4673-9CD7-AE7A07770AC2}" dt="2024-01-03T17:11:19.677" v="68"/>
          <ac:spMkLst>
            <pc:docMk/>
            <pc:sldMk cId="3902067312" sldId="386"/>
            <ac:spMk id="8" creationId="{02EB4A1E-7F2A-C7C0-8E0D-7360C6443A13}"/>
          </ac:spMkLst>
        </pc:spChg>
        <pc:spChg chg="mod">
          <ac:chgData name="Chris Clark" userId="a74476f7-7198-4aab-a03a-765d1d616d68" providerId="ADAL" clId="{18651676-2841-4673-9CD7-AE7A07770AC2}" dt="2024-01-03T17:14:00.036" v="154" actId="1076"/>
          <ac:spMkLst>
            <pc:docMk/>
            <pc:sldMk cId="3902067312" sldId="386"/>
            <ac:spMk id="9" creationId="{4EDE51B1-8813-87F6-0AA5-412B8DDC899D}"/>
          </ac:spMkLst>
        </pc:spChg>
        <pc:graphicFrameChg chg="mod modGraphic">
          <ac:chgData name="Chris Clark" userId="a74476f7-7198-4aab-a03a-765d1d616d68" providerId="ADAL" clId="{18651676-2841-4673-9CD7-AE7A07770AC2}" dt="2024-01-03T17:14:10.859" v="164" actId="1076"/>
          <ac:graphicFrameMkLst>
            <pc:docMk/>
            <pc:sldMk cId="3902067312" sldId="386"/>
            <ac:graphicFrameMk id="6" creationId="{1A7E067D-7BA7-8829-27A4-ED61BA95480E}"/>
          </ac:graphicFrameMkLst>
        </pc:graphicFrameChg>
        <pc:picChg chg="del">
          <ac:chgData name="Chris Clark" userId="a74476f7-7198-4aab-a03a-765d1d616d68" providerId="ADAL" clId="{18651676-2841-4673-9CD7-AE7A07770AC2}" dt="2024-01-03T17:13:40.625" v="107" actId="478"/>
          <ac:picMkLst>
            <pc:docMk/>
            <pc:sldMk cId="3902067312" sldId="386"/>
            <ac:picMk id="3" creationId="{16AEA8E8-B7B8-0E16-1387-4EB138FF81BB}"/>
          </ac:picMkLst>
        </pc:picChg>
        <pc:picChg chg="del">
          <ac:chgData name="Chris Clark" userId="a74476f7-7198-4aab-a03a-765d1d616d68" providerId="ADAL" clId="{18651676-2841-4673-9CD7-AE7A07770AC2}" dt="2024-01-03T17:11:17.906" v="66" actId="478"/>
          <ac:picMkLst>
            <pc:docMk/>
            <pc:sldMk cId="3902067312" sldId="386"/>
            <ac:picMk id="4" creationId="{F5FB54BC-9160-CB06-4EFF-463EEEEF5A4D}"/>
          </ac:picMkLst>
        </pc:picChg>
        <pc:picChg chg="add mod">
          <ac:chgData name="Chris Clark" userId="a74476f7-7198-4aab-a03a-765d1d616d68" providerId="ADAL" clId="{18651676-2841-4673-9CD7-AE7A07770AC2}" dt="2024-01-03T17:11:19.677" v="68"/>
          <ac:picMkLst>
            <pc:docMk/>
            <pc:sldMk cId="3902067312" sldId="386"/>
            <ac:picMk id="10" creationId="{8F0F6F0F-674C-03EC-7D69-EBF92FC2C59C}"/>
          </ac:picMkLst>
        </pc:picChg>
      </pc:sldChg>
      <pc:sldChg chg="addSp delSp modSp mod addCm">
        <pc:chgData name="Chris Clark" userId="a74476f7-7198-4aab-a03a-765d1d616d68" providerId="ADAL" clId="{18651676-2841-4673-9CD7-AE7A07770AC2}" dt="2024-01-22T09:46:07.819" v="211" actId="207"/>
        <pc:sldMkLst>
          <pc:docMk/>
          <pc:sldMk cId="15444182" sldId="387"/>
        </pc:sldMkLst>
        <pc:spChg chg="del">
          <ac:chgData name="Chris Clark" userId="a74476f7-7198-4aab-a03a-765d1d616d68" providerId="ADAL" clId="{18651676-2841-4673-9CD7-AE7A07770AC2}" dt="2024-01-03T17:13:24.780" v="101" actId="478"/>
          <ac:spMkLst>
            <pc:docMk/>
            <pc:sldMk cId="15444182" sldId="387"/>
            <ac:spMk id="2" creationId="{1874B844-4CB0-2A2C-B669-806E84E6AF3B}"/>
          </ac:spMkLst>
        </pc:spChg>
        <pc:spChg chg="add del mod">
          <ac:chgData name="Chris Clark" userId="a74476f7-7198-4aab-a03a-765d1d616d68" providerId="ADAL" clId="{18651676-2841-4673-9CD7-AE7A07770AC2}" dt="2024-01-22T09:46:07.819" v="211" actId="207"/>
          <ac:spMkLst>
            <pc:docMk/>
            <pc:sldMk cId="15444182" sldId="387"/>
            <ac:spMk id="5" creationId="{05CB3E57-B6E0-AB27-8F49-0BC965F04385}"/>
          </ac:spMkLst>
        </pc:spChg>
        <pc:spChg chg="add del mod">
          <ac:chgData name="Chris Clark" userId="a74476f7-7198-4aab-a03a-765d1d616d68" providerId="ADAL" clId="{18651676-2841-4673-9CD7-AE7A07770AC2}" dt="2024-01-03T17:13:26.256" v="102" actId="478"/>
          <ac:spMkLst>
            <pc:docMk/>
            <pc:sldMk cId="15444182" sldId="387"/>
            <ac:spMk id="7" creationId="{7C4CB867-9976-2B87-A8D2-BAC599AD2173}"/>
          </ac:spMkLst>
        </pc:spChg>
        <pc:spChg chg="del">
          <ac:chgData name="Chris Clark" userId="a74476f7-7198-4aab-a03a-765d1d616d68" providerId="ADAL" clId="{18651676-2841-4673-9CD7-AE7A07770AC2}" dt="2023-12-22T13:21:05.650" v="8" actId="478"/>
          <ac:spMkLst>
            <pc:docMk/>
            <pc:sldMk cId="15444182" sldId="387"/>
            <ac:spMk id="7" creationId="{8D39673B-8900-8EBA-E361-17C3011C102C}"/>
          </ac:spMkLst>
        </pc:spChg>
        <pc:spChg chg="add mod">
          <ac:chgData name="Chris Clark" userId="a74476f7-7198-4aab-a03a-765d1d616d68" providerId="ADAL" clId="{18651676-2841-4673-9CD7-AE7A07770AC2}" dt="2023-12-22T13:21:05.937" v="9"/>
          <ac:spMkLst>
            <pc:docMk/>
            <pc:sldMk cId="15444182" sldId="387"/>
            <ac:spMk id="8" creationId="{E0EB8E60-28BB-4393-D66F-F22226A7D301}"/>
          </ac:spMkLst>
        </pc:spChg>
        <pc:spChg chg="add del">
          <ac:chgData name="Chris Clark" userId="a74476f7-7198-4aab-a03a-765d1d616d68" providerId="ADAL" clId="{18651676-2841-4673-9CD7-AE7A07770AC2}" dt="2024-01-03T17:13:24.780" v="101" actId="478"/>
          <ac:spMkLst>
            <pc:docMk/>
            <pc:sldMk cId="15444182" sldId="387"/>
            <ac:spMk id="9" creationId="{4EDE51B1-8813-87F6-0AA5-412B8DDC899D}"/>
          </ac:spMkLst>
        </pc:spChg>
        <pc:spChg chg="add mod">
          <ac:chgData name="Chris Clark" userId="a74476f7-7198-4aab-a03a-765d1d616d68" providerId="ADAL" clId="{18651676-2841-4673-9CD7-AE7A07770AC2}" dt="2024-01-03T17:14:42.267" v="173"/>
          <ac:spMkLst>
            <pc:docMk/>
            <pc:sldMk cId="15444182" sldId="387"/>
            <ac:spMk id="11" creationId="{87A2EF33-6E92-547C-BB01-A42EF02C886F}"/>
          </ac:spMkLst>
        </pc:spChg>
        <pc:graphicFrameChg chg="del">
          <ac:chgData name="Chris Clark" userId="a74476f7-7198-4aab-a03a-765d1d616d68" providerId="ADAL" clId="{18651676-2841-4673-9CD7-AE7A07770AC2}" dt="2024-01-03T17:14:55.756" v="189" actId="478"/>
          <ac:graphicFrameMkLst>
            <pc:docMk/>
            <pc:sldMk cId="15444182" sldId="387"/>
            <ac:graphicFrameMk id="6" creationId="{1A7E067D-7BA7-8829-27A4-ED61BA95480E}"/>
          </ac:graphicFrameMkLst>
        </pc:graphicFrameChg>
        <pc:graphicFrameChg chg="add mod">
          <ac:chgData name="Chris Clark" userId="a74476f7-7198-4aab-a03a-765d1d616d68" providerId="ADAL" clId="{18651676-2841-4673-9CD7-AE7A07770AC2}" dt="2024-01-03T17:16:11.291" v="202" actId="1035"/>
          <ac:graphicFrameMkLst>
            <pc:docMk/>
            <pc:sldMk cId="15444182" sldId="387"/>
            <ac:graphicFrameMk id="13" creationId="{4612D0D2-CF3D-FE28-0CA7-497D760795C8}"/>
          </ac:graphicFrameMkLst>
        </pc:graphicFrameChg>
        <pc:picChg chg="del">
          <ac:chgData name="Chris Clark" userId="a74476f7-7198-4aab-a03a-765d1d616d68" providerId="ADAL" clId="{18651676-2841-4673-9CD7-AE7A07770AC2}" dt="2024-01-03T17:13:30.525" v="103" actId="478"/>
          <ac:picMkLst>
            <pc:docMk/>
            <pc:sldMk cId="15444182" sldId="387"/>
            <ac:picMk id="3" creationId="{16AEA8E8-B7B8-0E16-1387-4EB138FF81BB}"/>
          </ac:picMkLst>
        </pc:picChg>
        <pc:picChg chg="del">
          <ac:chgData name="Chris Clark" userId="a74476f7-7198-4aab-a03a-765d1d616d68" providerId="ADAL" clId="{18651676-2841-4673-9CD7-AE7A07770AC2}" dt="2024-01-03T17:13:24.780" v="101" actId="478"/>
          <ac:picMkLst>
            <pc:docMk/>
            <pc:sldMk cId="15444182" sldId="387"/>
            <ac:picMk id="4" creationId="{F5FB54BC-9160-CB06-4EFF-463EEEEF5A4D}"/>
          </ac:picMkLst>
        </pc:picChg>
        <pc:picChg chg="add del mod">
          <ac:chgData name="Chris Clark" userId="a74476f7-7198-4aab-a03a-765d1d616d68" providerId="ADAL" clId="{18651676-2841-4673-9CD7-AE7A07770AC2}" dt="2024-01-03T17:14:44.675" v="174" actId="478"/>
          <ac:picMkLst>
            <pc:docMk/>
            <pc:sldMk cId="15444182" sldId="387"/>
            <ac:picMk id="10" creationId="{7C840E98-5C75-E768-1E0A-7FE82696E99A}"/>
          </ac:picMkLst>
        </pc:picChg>
        <pc:picChg chg="add mod">
          <ac:chgData name="Chris Clark" userId="a74476f7-7198-4aab-a03a-765d1d616d68" providerId="ADAL" clId="{18651676-2841-4673-9CD7-AE7A07770AC2}" dt="2024-01-03T17:14:42.267" v="173"/>
          <ac:picMkLst>
            <pc:docMk/>
            <pc:sldMk cId="15444182" sldId="387"/>
            <ac:picMk id="12" creationId="{EDD14296-DE9E-24BF-3741-CC67B20EA745}"/>
          </ac:picMkLst>
        </pc:picChg>
        <pc:extLst>
          <p:ext xmlns:p="http://schemas.openxmlformats.org/presentationml/2006/main" uri="{D6D511B9-2390-475A-947B-AFAB55BFBCF1}">
            <pc226:cmChg xmlns:pc226="http://schemas.microsoft.com/office/powerpoint/2022/06/main/command" chg="add">
              <pc226:chgData name="Chris Clark" userId="a74476f7-7198-4aab-a03a-765d1d616d68" providerId="ADAL" clId="{18651676-2841-4673-9CD7-AE7A07770AC2}" dt="2024-01-03T17:16:07.077" v="190"/>
              <pc2:cmMkLst xmlns:pc2="http://schemas.microsoft.com/office/powerpoint/2019/9/main/command">
                <pc:docMk/>
                <pc:sldMk cId="15444182" sldId="387"/>
                <pc2:cmMk id="{0A29704C-145B-4AEA-8E43-C7B30653CD0F}"/>
              </pc2:cmMkLst>
            </pc226:cmChg>
          </p:ext>
        </pc:extLst>
      </pc:sldChg>
      <pc:sldChg chg="add del">
        <pc:chgData name="Chris Clark" userId="a74476f7-7198-4aab-a03a-765d1d616d68" providerId="ADAL" clId="{18651676-2841-4673-9CD7-AE7A07770AC2}" dt="2024-01-03T17:14:35.664" v="172" actId="47"/>
        <pc:sldMkLst>
          <pc:docMk/>
          <pc:sldMk cId="2285477555" sldId="388"/>
        </pc:sldMkLst>
      </pc:sldChg>
      <pc:sldChg chg="addSp delSp modSp add mod">
        <pc:chgData name="Chris Clark" userId="a74476f7-7198-4aab-a03a-765d1d616d68" providerId="ADAL" clId="{18651676-2841-4673-9CD7-AE7A07770AC2}" dt="2024-01-22T09:45:32.571" v="210" actId="1076"/>
        <pc:sldMkLst>
          <pc:docMk/>
          <pc:sldMk cId="3716379420" sldId="389"/>
        </pc:sldMkLst>
        <pc:spChg chg="add del mod">
          <ac:chgData name="Chris Clark" userId="a74476f7-7198-4aab-a03a-765d1d616d68" providerId="ADAL" clId="{18651676-2841-4673-9CD7-AE7A07770AC2}" dt="2024-01-03T17:14:16.651" v="167" actId="478"/>
          <ac:spMkLst>
            <pc:docMk/>
            <pc:sldMk cId="3716379420" sldId="389"/>
            <ac:spMk id="3" creationId="{36232A78-6F6A-D62A-2488-FA142EEC078C}"/>
          </ac:spMkLst>
        </pc:spChg>
        <pc:spChg chg="mod">
          <ac:chgData name="Chris Clark" userId="a74476f7-7198-4aab-a03a-765d1d616d68" providerId="ADAL" clId="{18651676-2841-4673-9CD7-AE7A07770AC2}" dt="2024-01-22T09:45:19.323" v="204"/>
          <ac:spMkLst>
            <pc:docMk/>
            <pc:sldMk cId="3716379420" sldId="389"/>
            <ac:spMk id="6" creationId="{F04AF98F-35CA-2CBE-E89E-3A96888E5297}"/>
          </ac:spMkLst>
        </pc:spChg>
        <pc:spChg chg="mod">
          <ac:chgData name="Chris Clark" userId="a74476f7-7198-4aab-a03a-765d1d616d68" providerId="ADAL" clId="{18651676-2841-4673-9CD7-AE7A07770AC2}" dt="2024-01-22T09:45:19.323" v="204"/>
          <ac:spMkLst>
            <pc:docMk/>
            <pc:sldMk cId="3716379420" sldId="389"/>
            <ac:spMk id="7" creationId="{C0510424-2663-1B4F-1AB7-5C1F1F097ADB}"/>
          </ac:spMkLst>
        </pc:spChg>
        <pc:spChg chg="del">
          <ac:chgData name="Chris Clark" userId="a74476f7-7198-4aab-a03a-765d1d616d68" providerId="ADAL" clId="{18651676-2841-4673-9CD7-AE7A07770AC2}" dt="2024-01-03T17:14:14.917" v="166" actId="478"/>
          <ac:spMkLst>
            <pc:docMk/>
            <pc:sldMk cId="3716379420" sldId="389"/>
            <ac:spMk id="8" creationId="{02EB4A1E-7F2A-C7C0-8E0D-7360C6443A13}"/>
          </ac:spMkLst>
        </pc:spChg>
        <pc:spChg chg="del">
          <ac:chgData name="Chris Clark" userId="a74476f7-7198-4aab-a03a-765d1d616d68" providerId="ADAL" clId="{18651676-2841-4673-9CD7-AE7A07770AC2}" dt="2024-01-03T17:14:14.917" v="166" actId="478"/>
          <ac:spMkLst>
            <pc:docMk/>
            <pc:sldMk cId="3716379420" sldId="389"/>
            <ac:spMk id="9" creationId="{4EDE51B1-8813-87F6-0AA5-412B8DDC899D}"/>
          </ac:spMkLst>
        </pc:spChg>
        <pc:grpChg chg="add mod">
          <ac:chgData name="Chris Clark" userId="a74476f7-7198-4aab-a03a-765d1d616d68" providerId="ADAL" clId="{18651676-2841-4673-9CD7-AE7A07770AC2}" dt="2024-01-22T09:45:32.571" v="210" actId="1076"/>
          <ac:grpSpMkLst>
            <pc:docMk/>
            <pc:sldMk cId="3716379420" sldId="389"/>
            <ac:grpSpMk id="3" creationId="{8CD323F7-0C5B-072F-ED9B-19E1F3898D4A}"/>
          </ac:grpSpMkLst>
        </pc:grpChg>
        <pc:graphicFrameChg chg="del">
          <ac:chgData name="Chris Clark" userId="a74476f7-7198-4aab-a03a-765d1d616d68" providerId="ADAL" clId="{18651676-2841-4673-9CD7-AE7A07770AC2}" dt="2024-01-03T17:14:14.917" v="166" actId="478"/>
          <ac:graphicFrameMkLst>
            <pc:docMk/>
            <pc:sldMk cId="3716379420" sldId="389"/>
            <ac:graphicFrameMk id="6" creationId="{1A7E067D-7BA7-8829-27A4-ED61BA95480E}"/>
          </ac:graphicFrameMkLst>
        </pc:graphicFrameChg>
        <pc:picChg chg="add mod">
          <ac:chgData name="Chris Clark" userId="a74476f7-7198-4aab-a03a-765d1d616d68" providerId="ADAL" clId="{18651676-2841-4673-9CD7-AE7A07770AC2}" dt="2024-01-22T09:45:30.236" v="209" actId="1076"/>
          <ac:picMkLst>
            <pc:docMk/>
            <pc:sldMk cId="3716379420" sldId="389"/>
            <ac:picMk id="2" creationId="{0AFDDCA6-D805-958D-73ED-37F2F2DE31E5}"/>
          </ac:picMkLst>
        </pc:picChg>
        <pc:picChg chg="add del mod">
          <ac:chgData name="Chris Clark" userId="a74476f7-7198-4aab-a03a-765d1d616d68" providerId="ADAL" clId="{18651676-2841-4673-9CD7-AE7A07770AC2}" dt="2024-01-22T09:45:17.882" v="203" actId="478"/>
          <ac:picMkLst>
            <pc:docMk/>
            <pc:sldMk cId="3716379420" sldId="389"/>
            <ac:picMk id="4" creationId="{307BAF38-DA7D-9CE2-8C83-1995BFE98252}"/>
          </ac:picMkLst>
        </pc:picChg>
        <pc:picChg chg="del">
          <ac:chgData name="Chris Clark" userId="a74476f7-7198-4aab-a03a-765d1d616d68" providerId="ADAL" clId="{18651676-2841-4673-9CD7-AE7A07770AC2}" dt="2024-01-03T17:14:14.917" v="166" actId="478"/>
          <ac:picMkLst>
            <pc:docMk/>
            <pc:sldMk cId="3716379420" sldId="389"/>
            <ac:picMk id="10" creationId="{8F0F6F0F-674C-03EC-7D69-EBF92FC2C59C}"/>
          </ac:picMkLst>
        </pc:picChg>
      </pc:sldChg>
      <pc:sldChg chg="add del">
        <pc:chgData name="Chris Clark" userId="a74476f7-7198-4aab-a03a-765d1d616d68" providerId="ADAL" clId="{18651676-2841-4673-9CD7-AE7A07770AC2}" dt="2024-01-22T10:25:45.754" v="672" actId="47"/>
        <pc:sldMkLst>
          <pc:docMk/>
          <pc:sldMk cId="1352421530" sldId="390"/>
        </pc:sldMkLst>
      </pc:sldChg>
      <pc:sldChg chg="modSp add mod addCm">
        <pc:chgData name="Chris Clark" userId="a74476f7-7198-4aab-a03a-765d1d616d68" providerId="ADAL" clId="{18651676-2841-4673-9CD7-AE7A07770AC2}" dt="2024-01-22T10:25:41.815" v="671" actId="1035"/>
        <pc:sldMkLst>
          <pc:docMk/>
          <pc:sldMk cId="1802077431" sldId="391"/>
        </pc:sldMkLst>
        <pc:spChg chg="mod">
          <ac:chgData name="Chris Clark" userId="a74476f7-7198-4aab-a03a-765d1d616d68" providerId="ADAL" clId="{18651676-2841-4673-9CD7-AE7A07770AC2}" dt="2024-01-22T10:25:38.996" v="652" actId="6549"/>
          <ac:spMkLst>
            <pc:docMk/>
            <pc:sldMk cId="1802077431" sldId="391"/>
            <ac:spMk id="3" creationId="{F4078CB7-82EA-7A4F-8E93-E0695973ACD2}"/>
          </ac:spMkLst>
        </pc:spChg>
        <pc:spChg chg="mod">
          <ac:chgData name="Chris Clark" userId="a74476f7-7198-4aab-a03a-765d1d616d68" providerId="ADAL" clId="{18651676-2841-4673-9CD7-AE7A07770AC2}" dt="2024-01-22T10:25:41.815" v="671" actId="1035"/>
          <ac:spMkLst>
            <pc:docMk/>
            <pc:sldMk cId="1802077431" sldId="391"/>
            <ac:spMk id="5" creationId="{7B5369B2-5ACA-69E6-0FDC-74CF25A2FD98}"/>
          </ac:spMkLst>
        </pc:spChg>
        <pc:extLst>
          <p:ext xmlns:p="http://schemas.openxmlformats.org/presentationml/2006/main" uri="{D6D511B9-2390-475A-947B-AFAB55BFBCF1}">
            <pc226:cmChg xmlns:pc226="http://schemas.microsoft.com/office/powerpoint/2022/06/main/command" chg="add">
              <pc226:chgData name="Chris Clark" userId="a74476f7-7198-4aab-a03a-765d1d616d68" providerId="ADAL" clId="{18651676-2841-4673-9CD7-AE7A07770AC2}" dt="2024-01-22T10:25:35.337" v="651"/>
              <pc2:cmMkLst xmlns:pc2="http://schemas.microsoft.com/office/powerpoint/2019/9/main/command">
                <pc:docMk/>
                <pc:sldMk cId="1802077431" sldId="391"/>
                <pc2:cmMk id="{CA5C18DE-88C8-46E1-A6F7-93EADD720852}"/>
              </pc2:cmMkLst>
            </pc226:cmChg>
          </p:ext>
        </pc:extLst>
      </pc:sldChg>
      <pc:sldMasterChg chg="modSldLayout">
        <pc:chgData name="Chris Clark" userId="a74476f7-7198-4aab-a03a-765d1d616d68" providerId="ADAL" clId="{18651676-2841-4673-9CD7-AE7A07770AC2}" dt="2023-12-28T16:33:27.889" v="44"/>
        <pc:sldMasterMkLst>
          <pc:docMk/>
          <pc:sldMasterMk cId="824286583" sldId="2147483672"/>
        </pc:sldMasterMkLst>
        <pc:sldLayoutChg chg="setBg">
          <pc:chgData name="Chris Clark" userId="a74476f7-7198-4aab-a03a-765d1d616d68" providerId="ADAL" clId="{18651676-2841-4673-9CD7-AE7A07770AC2}" dt="2023-12-28T16:33:27.889" v="44"/>
          <pc:sldLayoutMkLst>
            <pc:docMk/>
            <pc:sldMasterMk cId="824286583" sldId="2147483672"/>
            <pc:sldLayoutMk cId="282186431" sldId="2147483673"/>
          </pc:sldLayoutMkLst>
        </pc:sldLayoutChg>
      </pc:sldMasterChg>
    </pc:docChg>
  </pc:docChgLst>
  <pc:docChgLst>
    <pc:chgData name="Lauren Pegler" userId="f623ec20-bfbc-4e55-acba-bd02e484f65c" providerId="ADAL" clId="{42FFC0FD-2885-4F07-8F24-BCC43891F24B}"/>
    <pc:docChg chg="modSld">
      <pc:chgData name="Lauren Pegler" userId="f623ec20-bfbc-4e55-acba-bd02e484f65c" providerId="ADAL" clId="{42FFC0FD-2885-4F07-8F24-BCC43891F24B}" dt="2024-10-08T11:44:56.576" v="3" actId="404"/>
      <pc:docMkLst>
        <pc:docMk/>
      </pc:docMkLst>
      <pc:sldChg chg="modSp mod">
        <pc:chgData name="Lauren Pegler" userId="f623ec20-bfbc-4e55-acba-bd02e484f65c" providerId="ADAL" clId="{42FFC0FD-2885-4F07-8F24-BCC43891F24B}" dt="2024-10-08T11:44:56.576" v="3" actId="404"/>
        <pc:sldMkLst>
          <pc:docMk/>
          <pc:sldMk cId="1407939914" sldId="397"/>
        </pc:sldMkLst>
        <pc:spChg chg="mod">
          <ac:chgData name="Lauren Pegler" userId="f623ec20-bfbc-4e55-acba-bd02e484f65c" providerId="ADAL" clId="{42FFC0FD-2885-4F07-8F24-BCC43891F24B}" dt="2024-10-08T11:44:56.576" v="3" actId="404"/>
          <ac:spMkLst>
            <pc:docMk/>
            <pc:sldMk cId="1407939914" sldId="397"/>
            <ac:spMk id="4" creationId="{EC929D2F-0BEB-F8B2-DD89-EAAA2B198DE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0A7FC5-EEEC-EE49-8E60-8C31668D9924}" type="datetimeFigureOut">
              <a:rPr lang="en-US" smtClean="0"/>
              <a:t>10/8/2024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A534DA-4E12-3A47-A3AC-7CEE5BF2C040}" type="slidenum">
              <a:rPr lang="en-US" smtClean="0"/>
              <a:t>‹#›</a:t>
            </a:fld>
            <a:endParaRPr lang="en-US"/>
          </a:p>
        </p:txBody>
      </p:sp>
    </p:spTree>
    <p:extLst>
      <p:ext uri="{BB962C8B-B14F-4D97-AF65-F5344CB8AC3E}">
        <p14:creationId xmlns:p14="http://schemas.microsoft.com/office/powerpoint/2010/main" val="426013782"/>
      </p:ext>
    </p:extLst>
  </p:cSld>
  <p:clrMap bg1="lt1" tx1="dk1" bg2="lt2" tx2="dk2" accent1="accent1" accent2="accent2" accent3="accent3" accent4="accent4" accent5="accent5" accent6="accent6" hlink="hlink" folHlink="folHlink"/>
  <p:notesStyle>
    <a:lvl1pPr marL="0" algn="l" defTabSz="713232" rtl="0" eaLnBrk="1" latinLnBrk="0" hangingPunct="1">
      <a:spcAft>
        <a:spcPts val="600"/>
      </a:spcAft>
      <a:defRPr sz="1200" kern="1200">
        <a:solidFill>
          <a:schemeClr val="tx1"/>
        </a:solidFill>
        <a:latin typeface="+mn-lt"/>
        <a:ea typeface="+mn-ea"/>
        <a:cs typeface="+mn-cs"/>
      </a:defRPr>
    </a:lvl1pPr>
    <a:lvl2pPr marL="356616" algn="l" defTabSz="713232" rtl="0" eaLnBrk="1" latinLnBrk="0" hangingPunct="1">
      <a:spcAft>
        <a:spcPts val="600"/>
      </a:spcAft>
      <a:defRPr sz="1200" kern="1200">
        <a:solidFill>
          <a:schemeClr val="tx1"/>
        </a:solidFill>
        <a:latin typeface="+mn-lt"/>
        <a:ea typeface="+mn-ea"/>
        <a:cs typeface="+mn-cs"/>
      </a:defRPr>
    </a:lvl2pPr>
    <a:lvl3pPr marL="713232" algn="l" defTabSz="713232" rtl="0" eaLnBrk="1" latinLnBrk="0" hangingPunct="1">
      <a:spcAft>
        <a:spcPts val="600"/>
      </a:spcAft>
      <a:defRPr sz="1200" kern="1200">
        <a:solidFill>
          <a:schemeClr val="tx1"/>
        </a:solidFill>
        <a:latin typeface="+mn-lt"/>
        <a:ea typeface="+mn-ea"/>
        <a:cs typeface="+mn-cs"/>
      </a:defRPr>
    </a:lvl3pPr>
    <a:lvl4pPr marL="1069848" algn="l" defTabSz="713232" rtl="0" eaLnBrk="1" latinLnBrk="0" hangingPunct="1">
      <a:spcAft>
        <a:spcPts val="600"/>
      </a:spcAft>
      <a:defRPr sz="1200" kern="1200">
        <a:solidFill>
          <a:schemeClr val="tx1"/>
        </a:solidFill>
        <a:latin typeface="+mn-lt"/>
        <a:ea typeface="+mn-ea"/>
        <a:cs typeface="+mn-cs"/>
      </a:defRPr>
    </a:lvl4pPr>
    <a:lvl5pPr marL="1426464" algn="l" defTabSz="713232" rtl="0" eaLnBrk="1" latinLnBrk="0" hangingPunct="1">
      <a:spcAft>
        <a:spcPts val="600"/>
      </a:spcAft>
      <a:defRPr sz="1200"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ted.com/talks/chimamanda_adichie_the_danger_of_a_single_story/transcript?language=en"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ted.com/talks/chimamanda_adichie_the_danger_of_a_single_story/transcript?language=e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gapminder.org/dollar-street"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gapminder.org/dollar-stree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dirty="0"/>
          </a:p>
        </p:txBody>
      </p:sp>
      <p:sp>
        <p:nvSpPr>
          <p:cNvPr id="4" name="Slide Number Placeholder 3"/>
          <p:cNvSpPr>
            <a:spLocks noGrp="1"/>
          </p:cNvSpPr>
          <p:nvPr>
            <p:ph type="sldNum" sz="quarter" idx="5"/>
          </p:nvPr>
        </p:nvSpPr>
        <p:spPr/>
        <p:txBody>
          <a:bodyPr/>
          <a:lstStyle/>
          <a:p>
            <a:fld id="{EEA534DA-4E12-3A47-A3AC-7CEE5BF2C040}" type="slidenum">
              <a:rPr lang="en-US" smtClean="0"/>
              <a:t>1</a:t>
            </a:fld>
            <a:endParaRPr lang="en-US"/>
          </a:p>
        </p:txBody>
      </p:sp>
    </p:spTree>
    <p:extLst>
      <p:ext uri="{BB962C8B-B14F-4D97-AF65-F5344CB8AC3E}">
        <p14:creationId xmlns:p14="http://schemas.microsoft.com/office/powerpoint/2010/main" val="18827846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Continue to introduce the unit with the text from page 262.</a:t>
            </a:r>
          </a:p>
          <a:p>
            <a:pPr lvl="0"/>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10</a:t>
            </a:fld>
            <a:endParaRPr lang="en-US"/>
          </a:p>
        </p:txBody>
      </p:sp>
      <p:sp>
        <p:nvSpPr>
          <p:cNvPr id="7" name="Slide Image Placeholder 6">
            <a:extLst>
              <a:ext uri="{FF2B5EF4-FFF2-40B4-BE49-F238E27FC236}">
                <a16:creationId xmlns:a16="http://schemas.microsoft.com/office/drawing/2014/main" id="{EE0FA333-C938-69CB-239E-CE4B55476672}"/>
              </a:ext>
            </a:extLst>
          </p:cNvPr>
          <p:cNvSpPr>
            <a:spLocks noGrp="1" noRot="1" noChangeAspect="1"/>
          </p:cNvSpPr>
          <p:nvPr>
            <p:ph type="sldImg"/>
          </p:nvPr>
        </p:nvSpPr>
        <p:spPr/>
      </p:sp>
    </p:spTree>
    <p:extLst>
      <p:ext uri="{BB962C8B-B14F-4D97-AF65-F5344CB8AC3E}">
        <p14:creationId xmlns:p14="http://schemas.microsoft.com/office/powerpoint/2010/main" val="3009282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Moving on, read out the quote from Chimamanda Ngozi Adichie. There are some complex ideas here so ensure pupils understand the language used. The questions on the next slide will help with this. </a:t>
            </a:r>
          </a:p>
          <a:p>
            <a:pPr lvl="0"/>
            <a:r>
              <a:rPr lang="en-GB" dirty="0"/>
              <a:t>A TED Talk by Chimamanda Ngozi Adichie is linked to here. </a:t>
            </a:r>
          </a:p>
        </p:txBody>
      </p:sp>
      <p:sp>
        <p:nvSpPr>
          <p:cNvPr id="4" name="Slide Number Placeholder 3"/>
          <p:cNvSpPr>
            <a:spLocks noGrp="1"/>
          </p:cNvSpPr>
          <p:nvPr>
            <p:ph type="sldNum" sz="quarter" idx="5"/>
          </p:nvPr>
        </p:nvSpPr>
        <p:spPr/>
        <p:txBody>
          <a:bodyPr/>
          <a:lstStyle/>
          <a:p>
            <a:fld id="{EEA534DA-4E12-3A47-A3AC-7CEE5BF2C040}" type="slidenum">
              <a:rPr lang="en-US" smtClean="0"/>
              <a:pPr/>
              <a:t>11</a:t>
            </a:fld>
            <a:endParaRPr lang="en-US"/>
          </a:p>
        </p:txBody>
      </p:sp>
      <p:sp>
        <p:nvSpPr>
          <p:cNvPr id="7" name="Slide Image Placeholder 6">
            <a:extLst>
              <a:ext uri="{FF2B5EF4-FFF2-40B4-BE49-F238E27FC236}">
                <a16:creationId xmlns:a16="http://schemas.microsoft.com/office/drawing/2014/main" id="{C3443F39-D81F-2ECA-611C-035B6A7099DB}"/>
              </a:ext>
            </a:extLst>
          </p:cNvPr>
          <p:cNvSpPr>
            <a:spLocks noGrp="1" noRot="1" noChangeAspect="1"/>
          </p:cNvSpPr>
          <p:nvPr>
            <p:ph type="sldImg"/>
          </p:nvPr>
        </p:nvSpPr>
        <p:spPr/>
      </p:sp>
    </p:spTree>
    <p:extLst>
      <p:ext uri="{BB962C8B-B14F-4D97-AF65-F5344CB8AC3E}">
        <p14:creationId xmlns:p14="http://schemas.microsoft.com/office/powerpoint/2010/main" val="1754385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a:t>
            </a:r>
          </a:p>
          <a:p>
            <a:r>
              <a:rPr lang="en-GB" dirty="0"/>
              <a:t>Pupils read the quote from Chimamanda Ngozi Adichie and discuss the point she is making and summarise her views. Pupils consider what stereotyping means. </a:t>
            </a:r>
          </a:p>
          <a:p>
            <a:r>
              <a:rPr lang="en-GB" dirty="0"/>
              <a:t>Pupils can watch an extract of Adichie’s TED talk:</a:t>
            </a:r>
          </a:p>
          <a:p>
            <a:r>
              <a:rPr lang="en-GB" dirty="0">
                <a:hlinkClick r:id="rId3"/>
              </a:rPr>
              <a:t>www.ted.com/talks/chimamanda_adichie_the_danger_of_a_single_story/transcript?language=en</a:t>
            </a:r>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12</a:t>
            </a:fld>
            <a:endParaRPr lang="en-US"/>
          </a:p>
        </p:txBody>
      </p:sp>
      <p:sp>
        <p:nvSpPr>
          <p:cNvPr id="7" name="Slide Image Placeholder 6">
            <a:extLst>
              <a:ext uri="{FF2B5EF4-FFF2-40B4-BE49-F238E27FC236}">
                <a16:creationId xmlns:a16="http://schemas.microsoft.com/office/drawing/2014/main" id="{0D8203BF-9F2D-EA9F-2E11-BF3AE3CFF6F5}"/>
              </a:ext>
            </a:extLst>
          </p:cNvPr>
          <p:cNvSpPr>
            <a:spLocks noGrp="1" noRot="1" noChangeAspect="1"/>
          </p:cNvSpPr>
          <p:nvPr>
            <p:ph type="sldImg"/>
          </p:nvPr>
        </p:nvSpPr>
        <p:spPr/>
      </p:sp>
    </p:spTree>
    <p:extLst>
      <p:ext uri="{BB962C8B-B14F-4D97-AF65-F5344CB8AC3E}">
        <p14:creationId xmlns:p14="http://schemas.microsoft.com/office/powerpoint/2010/main" val="825623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a:t>
            </a:r>
          </a:p>
          <a:p>
            <a:r>
              <a:rPr lang="en-GB" dirty="0"/>
              <a:t>Pupils read the quote from Chimamanda Ngozi Adichie and discuss the point she is making and summarise her views. Pupils consider what stereotyping means. </a:t>
            </a:r>
          </a:p>
          <a:p>
            <a:r>
              <a:rPr lang="en-GB" dirty="0"/>
              <a:t>Pupils can watch an extract of Adichie’s TED talk:</a:t>
            </a:r>
          </a:p>
          <a:p>
            <a:r>
              <a:rPr lang="en-GB" dirty="0">
                <a:hlinkClick r:id="rId3"/>
              </a:rPr>
              <a:t>www.ted.com/talks/chimamanda_adichie_the_danger_of_a_single_story/transcript?language=en</a:t>
            </a:r>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13</a:t>
            </a:fld>
            <a:endParaRPr lang="en-US"/>
          </a:p>
        </p:txBody>
      </p:sp>
      <p:sp>
        <p:nvSpPr>
          <p:cNvPr id="7" name="Slide Image Placeholder 6">
            <a:extLst>
              <a:ext uri="{FF2B5EF4-FFF2-40B4-BE49-F238E27FC236}">
                <a16:creationId xmlns:a16="http://schemas.microsoft.com/office/drawing/2014/main" id="{4ABB7A11-5ADD-6B77-911F-F2E206E1BF3B}"/>
              </a:ext>
            </a:extLst>
          </p:cNvPr>
          <p:cNvSpPr>
            <a:spLocks noGrp="1" noRot="1" noChangeAspect="1"/>
          </p:cNvSpPr>
          <p:nvPr>
            <p:ph type="sldImg"/>
          </p:nvPr>
        </p:nvSpPr>
        <p:spPr/>
      </p:sp>
    </p:spTree>
    <p:extLst>
      <p:ext uri="{BB962C8B-B14F-4D97-AF65-F5344CB8AC3E}">
        <p14:creationId xmlns:p14="http://schemas.microsoft.com/office/powerpoint/2010/main" val="539907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Now read out the second quote in this lesson, this time from Dipo </a:t>
            </a:r>
            <a:r>
              <a:rPr lang="en-GB" dirty="0" err="1"/>
              <a:t>Faloyin’s</a:t>
            </a:r>
            <a:r>
              <a:rPr lang="en-GB" dirty="0"/>
              <a:t> book, </a:t>
            </a:r>
            <a:r>
              <a:rPr lang="en-GB" i="1" dirty="0"/>
              <a:t>Africa is not a country</a:t>
            </a:r>
            <a:r>
              <a:rPr lang="en-GB" dirty="0"/>
              <a:t>.</a:t>
            </a:r>
          </a:p>
          <a:p>
            <a:pPr lvl="0"/>
            <a:r>
              <a:rPr lang="en-GB" dirty="0"/>
              <a:t>The first video linked to is an interview with </a:t>
            </a:r>
            <a:r>
              <a:rPr lang="en-GB" dirty="0" err="1"/>
              <a:t>Dipo</a:t>
            </a:r>
            <a:r>
              <a:rPr lang="en-GB" dirty="0"/>
              <a:t> </a:t>
            </a:r>
            <a:r>
              <a:rPr lang="en-GB" dirty="0" err="1"/>
              <a:t>Faloyin</a:t>
            </a:r>
            <a:r>
              <a:rPr lang="en-GB" dirty="0"/>
              <a:t>. From 4:36-5:59 minutes, he discusses the stereotypes he addresses in his book.</a:t>
            </a:r>
          </a:p>
          <a:p>
            <a:pPr lvl="0"/>
            <a:r>
              <a:rPr lang="en-GB" dirty="0"/>
              <a:t>The second video linked to is from </a:t>
            </a:r>
            <a:r>
              <a:rPr lang="en-GB" dirty="0" err="1"/>
              <a:t>Iwani</a:t>
            </a:r>
            <a:r>
              <a:rPr lang="en-GB" dirty="0"/>
              <a:t> </a:t>
            </a:r>
            <a:r>
              <a:rPr lang="en-GB" dirty="0" err="1"/>
              <a:t>Mawocha</a:t>
            </a:r>
            <a:r>
              <a:rPr lang="en-GB" dirty="0"/>
              <a:t> who makes some great points about the fact that Africa is not a country, and the dangers of stereotyping it in that way.</a:t>
            </a:r>
          </a:p>
          <a:p>
            <a:pPr lvl="0"/>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14</a:t>
            </a:fld>
            <a:endParaRPr lang="en-US"/>
          </a:p>
        </p:txBody>
      </p:sp>
      <p:sp>
        <p:nvSpPr>
          <p:cNvPr id="7" name="Slide Image Placeholder 6">
            <a:extLst>
              <a:ext uri="{FF2B5EF4-FFF2-40B4-BE49-F238E27FC236}">
                <a16:creationId xmlns:a16="http://schemas.microsoft.com/office/drawing/2014/main" id="{441AF024-4101-E908-C755-BD3D0D23D3F3}"/>
              </a:ext>
            </a:extLst>
          </p:cNvPr>
          <p:cNvSpPr>
            <a:spLocks noGrp="1" noRot="1" noChangeAspect="1"/>
          </p:cNvSpPr>
          <p:nvPr>
            <p:ph type="sldImg"/>
          </p:nvPr>
        </p:nvSpPr>
        <p:spPr/>
      </p:sp>
    </p:spTree>
    <p:extLst>
      <p:ext uri="{BB962C8B-B14F-4D97-AF65-F5344CB8AC3E}">
        <p14:creationId xmlns:p14="http://schemas.microsoft.com/office/powerpoint/2010/main" val="34630179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Read Quote B from Dipo </a:t>
            </a:r>
            <a:r>
              <a:rPr lang="en-GB" dirty="0" err="1"/>
              <a:t>Faloyin’s</a:t>
            </a:r>
            <a:r>
              <a:rPr lang="en-GB" dirty="0"/>
              <a:t> book </a:t>
            </a:r>
            <a:r>
              <a:rPr lang="en-GB" i="1" dirty="0"/>
              <a:t>Africa Is Not a Country</a:t>
            </a:r>
            <a:r>
              <a:rPr lang="en-GB" dirty="0"/>
              <a:t>. Compare the two quotes. They describe what Adichie and </a:t>
            </a:r>
            <a:r>
              <a:rPr lang="en-GB" dirty="0" err="1"/>
              <a:t>Faloyin</a:t>
            </a:r>
            <a:r>
              <a:rPr lang="en-GB" dirty="0"/>
              <a:t> believe Africa is really like. They identify a reason why </a:t>
            </a:r>
            <a:r>
              <a:rPr lang="en-GB" dirty="0" err="1"/>
              <a:t>Faloyin</a:t>
            </a:r>
            <a:r>
              <a:rPr lang="en-GB" dirty="0"/>
              <a:t> believes stereotypes are harmful and think back to their answers to Activity 1 and the ways their ideas may have been influenced by stereotyping. Pupils use the vision flap to write a list of the aspects of being a geographer that challenge stereotypes.</a:t>
            </a:r>
          </a:p>
        </p:txBody>
      </p:sp>
      <p:sp>
        <p:nvSpPr>
          <p:cNvPr id="4" name="Slide Number Placeholder 3"/>
          <p:cNvSpPr>
            <a:spLocks noGrp="1"/>
          </p:cNvSpPr>
          <p:nvPr>
            <p:ph type="sldNum" sz="quarter" idx="5"/>
          </p:nvPr>
        </p:nvSpPr>
        <p:spPr/>
        <p:txBody>
          <a:bodyPr/>
          <a:lstStyle/>
          <a:p>
            <a:fld id="{EEA534DA-4E12-3A47-A3AC-7CEE5BF2C040}" type="slidenum">
              <a:rPr lang="en-US" smtClean="0"/>
              <a:pPr/>
              <a:t>15</a:t>
            </a:fld>
            <a:endParaRPr lang="en-US"/>
          </a:p>
        </p:txBody>
      </p:sp>
      <p:sp>
        <p:nvSpPr>
          <p:cNvPr id="7" name="Slide Image Placeholder 6">
            <a:extLst>
              <a:ext uri="{FF2B5EF4-FFF2-40B4-BE49-F238E27FC236}">
                <a16:creationId xmlns:a16="http://schemas.microsoft.com/office/drawing/2014/main" id="{6C5C9044-3E2C-7132-BA91-6BF1C33A3CC5}"/>
              </a:ext>
            </a:extLst>
          </p:cNvPr>
          <p:cNvSpPr>
            <a:spLocks noGrp="1" noRot="1" noChangeAspect="1"/>
          </p:cNvSpPr>
          <p:nvPr>
            <p:ph type="sldImg"/>
          </p:nvPr>
        </p:nvSpPr>
        <p:spPr/>
      </p:sp>
    </p:spTree>
    <p:extLst>
      <p:ext uri="{BB962C8B-B14F-4D97-AF65-F5344CB8AC3E}">
        <p14:creationId xmlns:p14="http://schemas.microsoft.com/office/powerpoint/2010/main" val="3969634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Read Quote B from Dipo </a:t>
            </a:r>
            <a:r>
              <a:rPr lang="en-GB" dirty="0" err="1"/>
              <a:t>Faloyin’s</a:t>
            </a:r>
            <a:r>
              <a:rPr lang="en-GB" dirty="0"/>
              <a:t> book </a:t>
            </a:r>
            <a:r>
              <a:rPr lang="en-GB" i="1" dirty="0"/>
              <a:t>Africa Is Not a Country</a:t>
            </a:r>
            <a:r>
              <a:rPr lang="en-GB" dirty="0"/>
              <a:t>. Compare the two quotes. They describe what Adichie and </a:t>
            </a:r>
            <a:r>
              <a:rPr lang="en-GB" dirty="0" err="1"/>
              <a:t>Faloyin</a:t>
            </a:r>
            <a:r>
              <a:rPr lang="en-GB" dirty="0"/>
              <a:t> believe Africa is really like. They identify a reason why </a:t>
            </a:r>
            <a:r>
              <a:rPr lang="en-GB" dirty="0" err="1"/>
              <a:t>Faloyin</a:t>
            </a:r>
            <a:r>
              <a:rPr lang="en-GB" dirty="0"/>
              <a:t> believes stereotypes are harmful and think back to their answers to Activity 1 and the ways their ideas may have been influenced by stereotyping. Pupils use the vision flap to write a list of the aspects of being a geographer that challenge stereotypes.</a:t>
            </a:r>
          </a:p>
          <a:p>
            <a:pPr lvl="0"/>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16</a:t>
            </a:fld>
            <a:endParaRPr lang="en-US"/>
          </a:p>
        </p:txBody>
      </p:sp>
      <p:sp>
        <p:nvSpPr>
          <p:cNvPr id="7" name="Slide Image Placeholder 6">
            <a:extLst>
              <a:ext uri="{FF2B5EF4-FFF2-40B4-BE49-F238E27FC236}">
                <a16:creationId xmlns:a16="http://schemas.microsoft.com/office/drawing/2014/main" id="{461F5C78-2791-D089-ED80-1278DE96A12E}"/>
              </a:ext>
            </a:extLst>
          </p:cNvPr>
          <p:cNvSpPr>
            <a:spLocks noGrp="1" noRot="1" noChangeAspect="1"/>
          </p:cNvSpPr>
          <p:nvPr>
            <p:ph type="sldImg"/>
          </p:nvPr>
        </p:nvSpPr>
        <p:spPr/>
      </p:sp>
    </p:spTree>
    <p:extLst>
      <p:ext uri="{BB962C8B-B14F-4D97-AF65-F5344CB8AC3E}">
        <p14:creationId xmlns:p14="http://schemas.microsoft.com/office/powerpoint/2010/main" val="29861806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Read Quote B from Dipo </a:t>
            </a:r>
            <a:r>
              <a:rPr lang="en-GB" dirty="0" err="1"/>
              <a:t>Faloyin’s</a:t>
            </a:r>
            <a:r>
              <a:rPr lang="en-GB" dirty="0"/>
              <a:t> book </a:t>
            </a:r>
            <a:r>
              <a:rPr lang="en-GB" i="1" dirty="0"/>
              <a:t>Africa Is Not a Country</a:t>
            </a:r>
            <a:r>
              <a:rPr lang="en-GB" dirty="0"/>
              <a:t>. Compare the two quotes. They describe what Adichie and </a:t>
            </a:r>
            <a:r>
              <a:rPr lang="en-GB" dirty="0" err="1"/>
              <a:t>Faloyin</a:t>
            </a:r>
            <a:r>
              <a:rPr lang="en-GB" dirty="0"/>
              <a:t> believe Africa is really like. They identify a reason why </a:t>
            </a:r>
            <a:r>
              <a:rPr lang="en-GB" dirty="0" err="1"/>
              <a:t>Faloyin</a:t>
            </a:r>
            <a:r>
              <a:rPr lang="en-GB" dirty="0"/>
              <a:t> believes stereotypes are harmful and think back to their answers to Activity 1 and the ways their ideas may have been influenced by stereotyping. Pupils use the vision flap to write a list of the aspects of being a geographer that challenge stereotypes.</a:t>
            </a:r>
          </a:p>
        </p:txBody>
      </p:sp>
      <p:sp>
        <p:nvSpPr>
          <p:cNvPr id="4" name="Slide Number Placeholder 3"/>
          <p:cNvSpPr>
            <a:spLocks noGrp="1"/>
          </p:cNvSpPr>
          <p:nvPr>
            <p:ph type="sldNum" sz="quarter" idx="5"/>
          </p:nvPr>
        </p:nvSpPr>
        <p:spPr/>
        <p:txBody>
          <a:bodyPr/>
          <a:lstStyle/>
          <a:p>
            <a:fld id="{EEA534DA-4E12-3A47-A3AC-7CEE5BF2C040}" type="slidenum">
              <a:rPr lang="en-US" smtClean="0"/>
              <a:pPr/>
              <a:t>17</a:t>
            </a:fld>
            <a:endParaRPr lang="en-US"/>
          </a:p>
        </p:txBody>
      </p:sp>
      <p:sp>
        <p:nvSpPr>
          <p:cNvPr id="7" name="Slide Image Placeholder 6">
            <a:extLst>
              <a:ext uri="{FF2B5EF4-FFF2-40B4-BE49-F238E27FC236}">
                <a16:creationId xmlns:a16="http://schemas.microsoft.com/office/drawing/2014/main" id="{7EF12D61-08FC-BD87-5593-7CC7C5CA5E0F}"/>
              </a:ext>
            </a:extLst>
          </p:cNvPr>
          <p:cNvSpPr>
            <a:spLocks noGrp="1" noRot="1" noChangeAspect="1"/>
          </p:cNvSpPr>
          <p:nvPr>
            <p:ph type="sldImg"/>
          </p:nvPr>
        </p:nvSpPr>
        <p:spPr/>
      </p:sp>
    </p:spTree>
    <p:extLst>
      <p:ext uri="{BB962C8B-B14F-4D97-AF65-F5344CB8AC3E}">
        <p14:creationId xmlns:p14="http://schemas.microsoft.com/office/powerpoint/2010/main" val="668058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Read Quote B from Dipo </a:t>
            </a:r>
            <a:r>
              <a:rPr lang="en-GB" dirty="0" err="1"/>
              <a:t>Faloyin’s</a:t>
            </a:r>
            <a:r>
              <a:rPr lang="en-GB" dirty="0"/>
              <a:t> book </a:t>
            </a:r>
            <a:r>
              <a:rPr lang="en-GB" i="1" dirty="0"/>
              <a:t>Africa Is Not a Country</a:t>
            </a:r>
            <a:r>
              <a:rPr lang="en-GB" dirty="0"/>
              <a:t>. Compare the two quotes. They describe what Adichie and </a:t>
            </a:r>
            <a:r>
              <a:rPr lang="en-GB" dirty="0" err="1"/>
              <a:t>Faloyin</a:t>
            </a:r>
            <a:r>
              <a:rPr lang="en-GB" dirty="0"/>
              <a:t> believe Africa is really like. They identify a reason why </a:t>
            </a:r>
            <a:r>
              <a:rPr lang="en-GB" dirty="0" err="1"/>
              <a:t>Faloyin</a:t>
            </a:r>
            <a:r>
              <a:rPr lang="en-GB" dirty="0"/>
              <a:t> believes stereotypes are harmful and think back to their answers to Activity 1 and the ways their ideas may have been influenced by stereotyping. Pupils use the vision flap to write a list of the aspects of being a geographer that challenge stereotypes.</a:t>
            </a:r>
          </a:p>
        </p:txBody>
      </p:sp>
      <p:sp>
        <p:nvSpPr>
          <p:cNvPr id="4" name="Slide Number Placeholder 3"/>
          <p:cNvSpPr>
            <a:spLocks noGrp="1"/>
          </p:cNvSpPr>
          <p:nvPr>
            <p:ph type="sldNum" sz="quarter" idx="5"/>
          </p:nvPr>
        </p:nvSpPr>
        <p:spPr/>
        <p:txBody>
          <a:bodyPr/>
          <a:lstStyle/>
          <a:p>
            <a:fld id="{EEA534DA-4E12-3A47-A3AC-7CEE5BF2C040}" type="slidenum">
              <a:rPr lang="en-US" smtClean="0"/>
              <a:pPr/>
              <a:t>18</a:t>
            </a:fld>
            <a:endParaRPr lang="en-US"/>
          </a:p>
        </p:txBody>
      </p:sp>
      <p:sp>
        <p:nvSpPr>
          <p:cNvPr id="7" name="Slide Image Placeholder 6">
            <a:extLst>
              <a:ext uri="{FF2B5EF4-FFF2-40B4-BE49-F238E27FC236}">
                <a16:creationId xmlns:a16="http://schemas.microsoft.com/office/drawing/2014/main" id="{A51FBC58-088D-1A8E-FFD8-B2E388AEB59D}"/>
              </a:ext>
            </a:extLst>
          </p:cNvPr>
          <p:cNvSpPr>
            <a:spLocks noGrp="1" noRot="1" noChangeAspect="1"/>
          </p:cNvSpPr>
          <p:nvPr>
            <p:ph type="sldImg"/>
          </p:nvPr>
        </p:nvSpPr>
        <p:spPr/>
      </p:sp>
    </p:spTree>
    <p:extLst>
      <p:ext uri="{BB962C8B-B14F-4D97-AF65-F5344CB8AC3E}">
        <p14:creationId xmlns:p14="http://schemas.microsoft.com/office/powerpoint/2010/main" val="30174081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Pupils use Map C to identify features and use coordinates to locate places.</a:t>
            </a:r>
          </a:p>
        </p:txBody>
      </p:sp>
      <p:sp>
        <p:nvSpPr>
          <p:cNvPr id="4" name="Slide Number Placeholder 3"/>
          <p:cNvSpPr>
            <a:spLocks noGrp="1"/>
          </p:cNvSpPr>
          <p:nvPr>
            <p:ph type="sldNum" sz="quarter" idx="5"/>
          </p:nvPr>
        </p:nvSpPr>
        <p:spPr/>
        <p:txBody>
          <a:bodyPr/>
          <a:lstStyle/>
          <a:p>
            <a:fld id="{EEA534DA-4E12-3A47-A3AC-7CEE5BF2C040}" type="slidenum">
              <a:rPr lang="en-US" smtClean="0"/>
              <a:pPr/>
              <a:t>19</a:t>
            </a:fld>
            <a:endParaRPr lang="en-US"/>
          </a:p>
        </p:txBody>
      </p:sp>
      <p:sp>
        <p:nvSpPr>
          <p:cNvPr id="7" name="Slide Image Placeholder 6">
            <a:extLst>
              <a:ext uri="{FF2B5EF4-FFF2-40B4-BE49-F238E27FC236}">
                <a16:creationId xmlns:a16="http://schemas.microsoft.com/office/drawing/2014/main" id="{37D2E88D-8E9F-38E5-29A7-053F18BAADCD}"/>
              </a:ext>
            </a:extLst>
          </p:cNvPr>
          <p:cNvSpPr>
            <a:spLocks noGrp="1" noRot="1" noChangeAspect="1"/>
          </p:cNvSpPr>
          <p:nvPr>
            <p:ph type="sldImg"/>
          </p:nvPr>
        </p:nvSpPr>
        <p:spPr/>
      </p:sp>
    </p:spTree>
    <p:extLst>
      <p:ext uri="{BB962C8B-B14F-4D97-AF65-F5344CB8AC3E}">
        <p14:creationId xmlns:p14="http://schemas.microsoft.com/office/powerpoint/2010/main" val="979601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t>2</a:t>
            </a:fld>
            <a:endParaRPr lang="en-US"/>
          </a:p>
        </p:txBody>
      </p:sp>
    </p:spTree>
    <p:extLst>
      <p:ext uri="{BB962C8B-B14F-4D97-AF65-F5344CB8AC3E}">
        <p14:creationId xmlns:p14="http://schemas.microsoft.com/office/powerpoint/2010/main" val="13078680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Pupils use Map C to identify features and use coordinates to locate places.</a:t>
            </a:r>
          </a:p>
        </p:txBody>
      </p:sp>
      <p:sp>
        <p:nvSpPr>
          <p:cNvPr id="4" name="Slide Number Placeholder 3"/>
          <p:cNvSpPr>
            <a:spLocks noGrp="1"/>
          </p:cNvSpPr>
          <p:nvPr>
            <p:ph type="sldNum" sz="quarter" idx="5"/>
          </p:nvPr>
        </p:nvSpPr>
        <p:spPr/>
        <p:txBody>
          <a:bodyPr/>
          <a:lstStyle/>
          <a:p>
            <a:fld id="{EEA534DA-4E12-3A47-A3AC-7CEE5BF2C040}" type="slidenum">
              <a:rPr lang="en-US" smtClean="0"/>
              <a:pPr/>
              <a:t>20</a:t>
            </a:fld>
            <a:endParaRPr lang="en-US"/>
          </a:p>
        </p:txBody>
      </p:sp>
      <p:sp>
        <p:nvSpPr>
          <p:cNvPr id="7" name="Slide Image Placeholder 6">
            <a:extLst>
              <a:ext uri="{FF2B5EF4-FFF2-40B4-BE49-F238E27FC236}">
                <a16:creationId xmlns:a16="http://schemas.microsoft.com/office/drawing/2014/main" id="{ABE1BDD2-7D7B-8163-588B-B07BC328049D}"/>
              </a:ext>
            </a:extLst>
          </p:cNvPr>
          <p:cNvSpPr>
            <a:spLocks noGrp="1" noRot="1" noChangeAspect="1"/>
          </p:cNvSpPr>
          <p:nvPr>
            <p:ph type="sldImg"/>
          </p:nvPr>
        </p:nvSpPr>
        <p:spPr/>
      </p:sp>
    </p:spTree>
    <p:extLst>
      <p:ext uri="{BB962C8B-B14F-4D97-AF65-F5344CB8AC3E}">
        <p14:creationId xmlns:p14="http://schemas.microsoft.com/office/powerpoint/2010/main" val="23249922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GB" b="1" dirty="0"/>
              <a:t>Teacher’s notes: </a:t>
            </a:r>
          </a:p>
          <a:p>
            <a:r>
              <a:rPr lang="en-GB" dirty="0"/>
              <a:t>Pupils visit the Dollar Street website to find examples of families with different levels of income: </a:t>
            </a:r>
            <a:r>
              <a:rPr lang="en-GB" dirty="0">
                <a:hlinkClick r:id="rId3"/>
              </a:rPr>
              <a:t>www.gapminder.org/dollar-street</a:t>
            </a:r>
            <a:endParaRPr lang="en-GB" dirty="0"/>
          </a:p>
          <a:p>
            <a:r>
              <a:rPr lang="en-GB" b="1" dirty="0"/>
              <a:t>a) </a:t>
            </a:r>
            <a:r>
              <a:rPr lang="en-GB" dirty="0"/>
              <a:t>Pupils select African countries on the Dollar Street website. </a:t>
            </a:r>
          </a:p>
          <a:p>
            <a:r>
              <a:rPr lang="en-GB" b="1" dirty="0"/>
              <a:t>b) </a:t>
            </a:r>
            <a:r>
              <a:rPr lang="en-GB" dirty="0"/>
              <a:t>They select two families at either end of the street.</a:t>
            </a:r>
          </a:p>
          <a:p>
            <a:r>
              <a:rPr lang="en-GB" b="1" dirty="0"/>
              <a:t>c) </a:t>
            </a:r>
            <a:r>
              <a:rPr lang="en-GB" dirty="0"/>
              <a:t>Pupils could choose the family from Burundi, Malawi, Zimbabwe or Burkina Faso as their poorer family and the family from Kenya or South Africa as their richer family. Similarities and differences will depend upon the families chosen.</a:t>
            </a:r>
          </a:p>
          <a:p>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21</a:t>
            </a:fld>
            <a:endParaRPr lang="en-US"/>
          </a:p>
        </p:txBody>
      </p:sp>
      <p:sp>
        <p:nvSpPr>
          <p:cNvPr id="7" name="Slide Image Placeholder 6">
            <a:extLst>
              <a:ext uri="{FF2B5EF4-FFF2-40B4-BE49-F238E27FC236}">
                <a16:creationId xmlns:a16="http://schemas.microsoft.com/office/drawing/2014/main" id="{E95ED836-8F6A-3BAD-957B-14E7A32415A5}"/>
              </a:ext>
            </a:extLst>
          </p:cNvPr>
          <p:cNvSpPr>
            <a:spLocks noGrp="1" noRot="1" noChangeAspect="1"/>
          </p:cNvSpPr>
          <p:nvPr>
            <p:ph type="sldImg"/>
          </p:nvPr>
        </p:nvSpPr>
        <p:spPr/>
      </p:sp>
    </p:spTree>
    <p:extLst>
      <p:ext uri="{BB962C8B-B14F-4D97-AF65-F5344CB8AC3E}">
        <p14:creationId xmlns:p14="http://schemas.microsoft.com/office/powerpoint/2010/main" val="27338489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GB" b="1" dirty="0"/>
              <a:t>Teacher’s notes: </a:t>
            </a:r>
          </a:p>
          <a:p>
            <a:r>
              <a:rPr lang="en-GB" dirty="0"/>
              <a:t>Pupils visit the Dollar Street website to find examples of families with different levels of income: </a:t>
            </a:r>
            <a:r>
              <a:rPr lang="en-GB" dirty="0">
                <a:hlinkClick r:id="rId3"/>
              </a:rPr>
              <a:t>www.gapminder.org/dollar-street</a:t>
            </a:r>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22</a:t>
            </a:fld>
            <a:endParaRPr lang="en-US"/>
          </a:p>
        </p:txBody>
      </p:sp>
      <p:sp>
        <p:nvSpPr>
          <p:cNvPr id="7" name="Slide Image Placeholder 6">
            <a:extLst>
              <a:ext uri="{FF2B5EF4-FFF2-40B4-BE49-F238E27FC236}">
                <a16:creationId xmlns:a16="http://schemas.microsoft.com/office/drawing/2014/main" id="{DC7FF19D-8CBC-808C-72AB-AB90F060C36E}"/>
              </a:ext>
            </a:extLst>
          </p:cNvPr>
          <p:cNvSpPr>
            <a:spLocks noGrp="1" noRot="1" noChangeAspect="1"/>
          </p:cNvSpPr>
          <p:nvPr>
            <p:ph type="sldImg"/>
          </p:nvPr>
        </p:nvSpPr>
        <p:spPr/>
      </p:sp>
    </p:spTree>
    <p:extLst>
      <p:ext uri="{BB962C8B-B14F-4D97-AF65-F5344CB8AC3E}">
        <p14:creationId xmlns:p14="http://schemas.microsoft.com/office/powerpoint/2010/main" val="39676317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Pupils explain how what they have learnt in the lesson challenges stereotypical views of Africa.</a:t>
            </a:r>
          </a:p>
          <a:p>
            <a:pPr lvl="0"/>
            <a:r>
              <a:rPr lang="en-GB" dirty="0"/>
              <a:t>Pupils identify what views they may have had were stereotypical and how this lesson has challenged these views.</a:t>
            </a:r>
          </a:p>
          <a:p>
            <a:pPr lvl="0"/>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23</a:t>
            </a:fld>
            <a:endParaRPr lang="en-US"/>
          </a:p>
        </p:txBody>
      </p:sp>
      <p:sp>
        <p:nvSpPr>
          <p:cNvPr id="7" name="Slide Image Placeholder 6">
            <a:extLst>
              <a:ext uri="{FF2B5EF4-FFF2-40B4-BE49-F238E27FC236}">
                <a16:creationId xmlns:a16="http://schemas.microsoft.com/office/drawing/2014/main" id="{2DFE4232-8082-ABC3-319B-B5A3DA4E8649}"/>
              </a:ext>
            </a:extLst>
          </p:cNvPr>
          <p:cNvSpPr>
            <a:spLocks noGrp="1" noRot="1" noChangeAspect="1"/>
          </p:cNvSpPr>
          <p:nvPr>
            <p:ph type="sldImg"/>
          </p:nvPr>
        </p:nvSpPr>
        <p:spPr/>
      </p:sp>
    </p:spTree>
    <p:extLst>
      <p:ext uri="{BB962C8B-B14F-4D97-AF65-F5344CB8AC3E}">
        <p14:creationId xmlns:p14="http://schemas.microsoft.com/office/powerpoint/2010/main" val="3975429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Pupils explain how what they have learnt in the lesson challenges stereotypical views of Africa.</a:t>
            </a:r>
          </a:p>
          <a:p>
            <a:pPr lvl="0"/>
            <a:r>
              <a:rPr lang="en-GB" dirty="0"/>
              <a:t>Pupils identify what views they may have had were stereotypical and how this lesson has challenged these views.</a:t>
            </a:r>
          </a:p>
          <a:p>
            <a:pPr lvl="0"/>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24</a:t>
            </a:fld>
            <a:endParaRPr lang="en-US"/>
          </a:p>
        </p:txBody>
      </p:sp>
      <p:sp>
        <p:nvSpPr>
          <p:cNvPr id="7" name="Slide Image Placeholder 6">
            <a:extLst>
              <a:ext uri="{FF2B5EF4-FFF2-40B4-BE49-F238E27FC236}">
                <a16:creationId xmlns:a16="http://schemas.microsoft.com/office/drawing/2014/main" id="{A40D4CB2-D5FD-7C9A-A033-A2248FF69CC3}"/>
              </a:ext>
            </a:extLst>
          </p:cNvPr>
          <p:cNvSpPr>
            <a:spLocks noGrp="1" noRot="1" noChangeAspect="1"/>
          </p:cNvSpPr>
          <p:nvPr>
            <p:ph type="sldImg"/>
          </p:nvPr>
        </p:nvSpPr>
        <p:spPr/>
      </p:sp>
    </p:spTree>
    <p:extLst>
      <p:ext uri="{BB962C8B-B14F-4D97-AF65-F5344CB8AC3E}">
        <p14:creationId xmlns:p14="http://schemas.microsoft.com/office/powerpoint/2010/main" val="22965345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Pupils explain how what they have learnt in the lesson challenges stereotypical views of Africa.</a:t>
            </a:r>
          </a:p>
          <a:p>
            <a:pPr lvl="0"/>
            <a:r>
              <a:rPr lang="en-GB" dirty="0"/>
              <a:t>Pupils identify what views they may have had were stereotypical and how this lesson has challenged these views.</a:t>
            </a:r>
          </a:p>
          <a:p>
            <a:pPr lvl="0"/>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25</a:t>
            </a:fld>
            <a:endParaRPr lang="en-US"/>
          </a:p>
        </p:txBody>
      </p:sp>
      <p:sp>
        <p:nvSpPr>
          <p:cNvPr id="7" name="Slide Image Placeholder 6">
            <a:extLst>
              <a:ext uri="{FF2B5EF4-FFF2-40B4-BE49-F238E27FC236}">
                <a16:creationId xmlns:a16="http://schemas.microsoft.com/office/drawing/2014/main" id="{933471EB-892D-5162-6074-A40F2BA00376}"/>
              </a:ext>
            </a:extLst>
          </p:cNvPr>
          <p:cNvSpPr>
            <a:spLocks noGrp="1" noRot="1" noChangeAspect="1"/>
          </p:cNvSpPr>
          <p:nvPr>
            <p:ph type="sldImg"/>
          </p:nvPr>
        </p:nvSpPr>
        <p:spPr/>
      </p:sp>
    </p:spTree>
    <p:extLst>
      <p:ext uri="{BB962C8B-B14F-4D97-AF65-F5344CB8AC3E}">
        <p14:creationId xmlns:p14="http://schemas.microsoft.com/office/powerpoint/2010/main" val="4189977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This is a create a need to know lesson to introduce the continent and make connections with prior learning, engage students and begin to raise questions on the topic. This lesson links directly to 14.10, the review lesson at the end of the unit. The lesson introduces pupils to Africa. Pupils record what they already know about the continent. They will consider how this diverse continent is sometimes mistaken for a country and how it is stereotyped through the single story. Two authors provide quotes to challenge stereotyping Africa – Chimamanda Ngozi Adichie and Dipo </a:t>
            </a:r>
            <a:r>
              <a:rPr lang="en-GB" dirty="0" err="1"/>
              <a:t>Faloyin</a:t>
            </a:r>
            <a:r>
              <a:rPr lang="en-GB" dirty="0"/>
              <a:t>. Pupils will consider whether what they thought they knew is a stereotype. Pupils identify key locations on a political atlas map of Africa. Pupils conduct research using </a:t>
            </a:r>
            <a:r>
              <a:rPr lang="en-GB" dirty="0" err="1"/>
              <a:t>Gapminder</a:t>
            </a:r>
            <a:r>
              <a:rPr lang="en-GB" dirty="0"/>
              <a:t> Dollar Street website. </a:t>
            </a:r>
          </a:p>
          <a:p>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3</a:t>
            </a:fld>
            <a:endParaRPr lang="en-US"/>
          </a:p>
        </p:txBody>
      </p:sp>
      <p:sp>
        <p:nvSpPr>
          <p:cNvPr id="7" name="Slide Image Placeholder 6">
            <a:extLst>
              <a:ext uri="{FF2B5EF4-FFF2-40B4-BE49-F238E27FC236}">
                <a16:creationId xmlns:a16="http://schemas.microsoft.com/office/drawing/2014/main" id="{888D7699-96F0-9A0C-4BAD-1685D249848D}"/>
              </a:ext>
            </a:extLst>
          </p:cNvPr>
          <p:cNvSpPr>
            <a:spLocks noGrp="1" noRot="1" noChangeAspect="1"/>
          </p:cNvSpPr>
          <p:nvPr>
            <p:ph type="sldImg"/>
          </p:nvPr>
        </p:nvSpPr>
        <p:spPr/>
      </p:sp>
    </p:spTree>
    <p:extLst>
      <p:ext uri="{BB962C8B-B14F-4D97-AF65-F5344CB8AC3E}">
        <p14:creationId xmlns:p14="http://schemas.microsoft.com/office/powerpoint/2010/main" val="3382339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GB" b="1" dirty="0"/>
              <a:t>Teacher’s notes: </a:t>
            </a:r>
          </a:p>
          <a:p>
            <a:r>
              <a:rPr lang="en-GB" dirty="0"/>
              <a:t>Lesson 1.3 – how to locate places around the world using latitude and longitude. Pupils will build on their locational knowledge of Asia and Russia.</a:t>
            </a:r>
          </a:p>
        </p:txBody>
      </p:sp>
      <p:sp>
        <p:nvSpPr>
          <p:cNvPr id="4" name="Slide Number Placeholder 3"/>
          <p:cNvSpPr>
            <a:spLocks noGrp="1"/>
          </p:cNvSpPr>
          <p:nvPr>
            <p:ph type="sldNum" sz="quarter" idx="5"/>
          </p:nvPr>
        </p:nvSpPr>
        <p:spPr/>
        <p:txBody>
          <a:bodyPr/>
          <a:lstStyle/>
          <a:p>
            <a:fld id="{EEA534DA-4E12-3A47-A3AC-7CEE5BF2C040}" type="slidenum">
              <a:rPr lang="en-US" smtClean="0"/>
              <a:pPr/>
              <a:t>4</a:t>
            </a:fld>
            <a:endParaRPr lang="en-US"/>
          </a:p>
        </p:txBody>
      </p:sp>
      <p:sp>
        <p:nvSpPr>
          <p:cNvPr id="7" name="Slide Image Placeholder 6">
            <a:extLst>
              <a:ext uri="{FF2B5EF4-FFF2-40B4-BE49-F238E27FC236}">
                <a16:creationId xmlns:a16="http://schemas.microsoft.com/office/drawing/2014/main" id="{03179336-4533-3ADE-67E4-52B4810D41EA}"/>
              </a:ext>
            </a:extLst>
          </p:cNvPr>
          <p:cNvSpPr>
            <a:spLocks noGrp="1" noRot="1" noChangeAspect="1"/>
          </p:cNvSpPr>
          <p:nvPr>
            <p:ph type="sldImg"/>
          </p:nvPr>
        </p:nvSpPr>
        <p:spPr/>
      </p:sp>
    </p:spTree>
    <p:extLst>
      <p:ext uri="{BB962C8B-B14F-4D97-AF65-F5344CB8AC3E}">
        <p14:creationId xmlns:p14="http://schemas.microsoft.com/office/powerpoint/2010/main" val="2062761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GB" b="1" dirty="0"/>
              <a:t>Teacher’s notes: </a:t>
            </a:r>
          </a:p>
          <a:p>
            <a:r>
              <a:rPr lang="en-GB" dirty="0"/>
              <a:t>Lesson 1.3 introducing how to locate places around the world using latitude and longitude.</a:t>
            </a:r>
            <a:endParaRPr lang="en-CA" dirty="0"/>
          </a:p>
          <a:p>
            <a:r>
              <a:rPr lang="en-GB" dirty="0"/>
              <a:t>Pupils will build on their locational knowledge of Asia and Russia. </a:t>
            </a:r>
          </a:p>
        </p:txBody>
      </p:sp>
      <p:sp>
        <p:nvSpPr>
          <p:cNvPr id="4" name="Slide Number Placeholder 3"/>
          <p:cNvSpPr>
            <a:spLocks noGrp="1"/>
          </p:cNvSpPr>
          <p:nvPr>
            <p:ph type="sldNum" sz="quarter" idx="5"/>
          </p:nvPr>
        </p:nvSpPr>
        <p:spPr/>
        <p:txBody>
          <a:bodyPr/>
          <a:lstStyle/>
          <a:p>
            <a:fld id="{EEA534DA-4E12-3A47-A3AC-7CEE5BF2C040}" type="slidenum">
              <a:rPr lang="en-US" smtClean="0"/>
              <a:pPr/>
              <a:t>5</a:t>
            </a:fld>
            <a:endParaRPr lang="en-US"/>
          </a:p>
        </p:txBody>
      </p:sp>
      <p:sp>
        <p:nvSpPr>
          <p:cNvPr id="7" name="Slide Image Placeholder 6">
            <a:extLst>
              <a:ext uri="{FF2B5EF4-FFF2-40B4-BE49-F238E27FC236}">
                <a16:creationId xmlns:a16="http://schemas.microsoft.com/office/drawing/2014/main" id="{D8F594A0-E42C-D4A9-AD8F-9C9B6E9C308B}"/>
              </a:ext>
            </a:extLst>
          </p:cNvPr>
          <p:cNvSpPr>
            <a:spLocks noGrp="1" noRot="1" noChangeAspect="1"/>
          </p:cNvSpPr>
          <p:nvPr>
            <p:ph type="sldImg"/>
          </p:nvPr>
        </p:nvSpPr>
        <p:spPr/>
      </p:sp>
    </p:spTree>
    <p:extLst>
      <p:ext uri="{BB962C8B-B14F-4D97-AF65-F5344CB8AC3E}">
        <p14:creationId xmlns:p14="http://schemas.microsoft.com/office/powerpoint/2010/main" val="3998959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GB" b="1" dirty="0"/>
              <a:t>Teacher’s notes: </a:t>
            </a:r>
          </a:p>
          <a:p>
            <a:r>
              <a:rPr lang="en-GB" dirty="0"/>
              <a:t>Lesson 1.3 introducing how to locate places around the world using latitude and longitude.</a:t>
            </a:r>
            <a:endParaRPr lang="en-CA" dirty="0"/>
          </a:p>
          <a:p>
            <a:r>
              <a:rPr lang="en-GB" dirty="0"/>
              <a:t>Pupils will build on their locational knowledge of Asia and Russia. </a:t>
            </a:r>
          </a:p>
        </p:txBody>
      </p:sp>
      <p:sp>
        <p:nvSpPr>
          <p:cNvPr id="4" name="Slide Number Placeholder 3"/>
          <p:cNvSpPr>
            <a:spLocks noGrp="1"/>
          </p:cNvSpPr>
          <p:nvPr>
            <p:ph type="sldNum" sz="quarter" idx="5"/>
          </p:nvPr>
        </p:nvSpPr>
        <p:spPr/>
        <p:txBody>
          <a:bodyPr/>
          <a:lstStyle/>
          <a:p>
            <a:fld id="{EEA534DA-4E12-3A47-A3AC-7CEE5BF2C040}" type="slidenum">
              <a:rPr lang="en-US" smtClean="0"/>
              <a:pPr/>
              <a:t>6</a:t>
            </a:fld>
            <a:endParaRPr lang="en-US"/>
          </a:p>
        </p:txBody>
      </p:sp>
      <p:sp>
        <p:nvSpPr>
          <p:cNvPr id="7" name="Slide Image Placeholder 6">
            <a:extLst>
              <a:ext uri="{FF2B5EF4-FFF2-40B4-BE49-F238E27FC236}">
                <a16:creationId xmlns:a16="http://schemas.microsoft.com/office/drawing/2014/main" id="{BEC0A0D4-B8FD-39FF-6D1D-9173441889A5}"/>
              </a:ext>
            </a:extLst>
          </p:cNvPr>
          <p:cNvSpPr>
            <a:spLocks noGrp="1" noRot="1" noChangeAspect="1"/>
          </p:cNvSpPr>
          <p:nvPr>
            <p:ph type="sldImg"/>
          </p:nvPr>
        </p:nvSpPr>
        <p:spPr/>
      </p:sp>
    </p:spTree>
    <p:extLst>
      <p:ext uri="{BB962C8B-B14F-4D97-AF65-F5344CB8AC3E}">
        <p14:creationId xmlns:p14="http://schemas.microsoft.com/office/powerpoint/2010/main" val="23445457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US" dirty="0"/>
              <a:t>Pupils discuss Africa in pairs and add words associated with the continent to an outline map of Africa. Pupils explain what has influenced their views of Africa.</a:t>
            </a:r>
            <a:endParaRPr lang="en-GB" dirty="0"/>
          </a:p>
          <a:p>
            <a:r>
              <a:rPr lang="en-GB" dirty="0"/>
              <a:t>Pose questions to pairs and then see if others in the class agree or disagree. Have they been influenced by visiting Africa, family connections, the media?</a:t>
            </a:r>
          </a:p>
          <a:p>
            <a:pPr lvl="0"/>
            <a:endParaRPr lang="en-GB" dirty="0"/>
          </a:p>
          <a:p>
            <a:pPr lvl="0"/>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7</a:t>
            </a:fld>
            <a:endParaRPr lang="en-US"/>
          </a:p>
        </p:txBody>
      </p:sp>
      <p:sp>
        <p:nvSpPr>
          <p:cNvPr id="7" name="Slide Image Placeholder 6">
            <a:extLst>
              <a:ext uri="{FF2B5EF4-FFF2-40B4-BE49-F238E27FC236}">
                <a16:creationId xmlns:a16="http://schemas.microsoft.com/office/drawing/2014/main" id="{213AF92C-12B4-2539-836A-09F2D529A472}"/>
              </a:ext>
            </a:extLst>
          </p:cNvPr>
          <p:cNvSpPr>
            <a:spLocks noGrp="1" noRot="1" noChangeAspect="1"/>
          </p:cNvSpPr>
          <p:nvPr>
            <p:ph type="sldImg"/>
          </p:nvPr>
        </p:nvSpPr>
        <p:spPr/>
      </p:sp>
    </p:spTree>
    <p:extLst>
      <p:ext uri="{BB962C8B-B14F-4D97-AF65-F5344CB8AC3E}">
        <p14:creationId xmlns:p14="http://schemas.microsoft.com/office/powerpoint/2010/main" val="3852191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US" dirty="0"/>
              <a:t>Pupils discuss Africa in pairs and add words associated with the continent to an outline map of Africa. Pupils explain what has influenced their views of Africa.</a:t>
            </a:r>
            <a:endParaRPr lang="en-GB" dirty="0"/>
          </a:p>
          <a:p>
            <a:r>
              <a:rPr lang="en-GB" dirty="0"/>
              <a:t>Pose questions to pairs and then see if others in the class agree or disagree. Have they been influenced by visiting Africa, family connections, the media?</a:t>
            </a:r>
          </a:p>
          <a:p>
            <a:pPr lvl="0"/>
            <a:endParaRPr lang="en-GB" dirty="0"/>
          </a:p>
          <a:p>
            <a:pPr lvl="0"/>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8</a:t>
            </a:fld>
            <a:endParaRPr lang="en-US"/>
          </a:p>
        </p:txBody>
      </p:sp>
      <p:sp>
        <p:nvSpPr>
          <p:cNvPr id="7" name="Slide Image Placeholder 6">
            <a:extLst>
              <a:ext uri="{FF2B5EF4-FFF2-40B4-BE49-F238E27FC236}">
                <a16:creationId xmlns:a16="http://schemas.microsoft.com/office/drawing/2014/main" id="{AE515E5D-ABA8-5FD0-BE91-7556412A4D5B}"/>
              </a:ext>
            </a:extLst>
          </p:cNvPr>
          <p:cNvSpPr>
            <a:spLocks noGrp="1" noRot="1" noChangeAspect="1"/>
          </p:cNvSpPr>
          <p:nvPr>
            <p:ph type="sldImg"/>
          </p:nvPr>
        </p:nvSpPr>
        <p:spPr/>
      </p:sp>
    </p:spTree>
    <p:extLst>
      <p:ext uri="{BB962C8B-B14F-4D97-AF65-F5344CB8AC3E}">
        <p14:creationId xmlns:p14="http://schemas.microsoft.com/office/powerpoint/2010/main" val="882547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lvl="0"/>
            <a:r>
              <a:rPr lang="en-GB" b="1" dirty="0"/>
              <a:t>Teacher’s notes: </a:t>
            </a:r>
          </a:p>
          <a:p>
            <a:pPr lvl="0"/>
            <a:r>
              <a:rPr lang="en-GB" dirty="0"/>
              <a:t>Continue to introduce the unit with the text from page 262.</a:t>
            </a:r>
          </a:p>
          <a:p>
            <a:pPr lvl="0"/>
            <a:endParaRPr lang="en-GB" dirty="0"/>
          </a:p>
        </p:txBody>
      </p:sp>
      <p:sp>
        <p:nvSpPr>
          <p:cNvPr id="4" name="Slide Number Placeholder 3"/>
          <p:cNvSpPr>
            <a:spLocks noGrp="1"/>
          </p:cNvSpPr>
          <p:nvPr>
            <p:ph type="sldNum" sz="quarter" idx="5"/>
          </p:nvPr>
        </p:nvSpPr>
        <p:spPr/>
        <p:txBody>
          <a:bodyPr/>
          <a:lstStyle/>
          <a:p>
            <a:fld id="{EEA534DA-4E12-3A47-A3AC-7CEE5BF2C040}" type="slidenum">
              <a:rPr lang="en-US" smtClean="0"/>
              <a:pPr/>
              <a:t>9</a:t>
            </a:fld>
            <a:endParaRPr lang="en-US"/>
          </a:p>
        </p:txBody>
      </p:sp>
      <p:sp>
        <p:nvSpPr>
          <p:cNvPr id="7" name="Slide Image Placeholder 6">
            <a:extLst>
              <a:ext uri="{FF2B5EF4-FFF2-40B4-BE49-F238E27FC236}">
                <a16:creationId xmlns:a16="http://schemas.microsoft.com/office/drawing/2014/main" id="{4038C4C2-B7F1-F30F-6795-38F9B8D6AAA1}"/>
              </a:ext>
            </a:extLst>
          </p:cNvPr>
          <p:cNvSpPr>
            <a:spLocks noGrp="1" noRot="1" noChangeAspect="1"/>
          </p:cNvSpPr>
          <p:nvPr>
            <p:ph type="sldImg"/>
          </p:nvPr>
        </p:nvSpPr>
        <p:spPr/>
      </p:sp>
    </p:spTree>
    <p:extLst>
      <p:ext uri="{BB962C8B-B14F-4D97-AF65-F5344CB8AC3E}">
        <p14:creationId xmlns:p14="http://schemas.microsoft.com/office/powerpoint/2010/main" val="3484071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EC5A53">
            <a:alpha val="5000"/>
          </a:srgb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60000" y="720000"/>
            <a:ext cx="8424000" cy="2880000"/>
          </a:xfrm>
          <a:prstGeom prst="rect">
            <a:avLst/>
          </a:prstGeom>
          <a:ln w="28575">
            <a:noFill/>
          </a:ln>
        </p:spPr>
        <p:txBody>
          <a:bodyPr lIns="0" tIns="0" rIns="0" bIns="0" anchor="ctr" anchorCtr="0"/>
          <a:lstStyle>
            <a:lvl1pPr algn="ctr">
              <a:defRPr sz="6000"/>
            </a:lvl1pPr>
          </a:lstStyle>
          <a:p>
            <a:r>
              <a:rPr lang="en-US" dirty="0"/>
              <a:t>Click to edit Master title style</a:t>
            </a:r>
          </a:p>
        </p:txBody>
      </p:sp>
      <p:sp>
        <p:nvSpPr>
          <p:cNvPr id="3" name="Subtitle 2"/>
          <p:cNvSpPr>
            <a:spLocks noGrp="1"/>
          </p:cNvSpPr>
          <p:nvPr>
            <p:ph type="subTitle" idx="1"/>
          </p:nvPr>
        </p:nvSpPr>
        <p:spPr>
          <a:xfrm>
            <a:off x="360000" y="3960000"/>
            <a:ext cx="8424000" cy="1440000"/>
          </a:xfrm>
        </p:spPr>
        <p:txBody>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Footer Placeholder 3">
            <a:extLst>
              <a:ext uri="{FF2B5EF4-FFF2-40B4-BE49-F238E27FC236}">
                <a16:creationId xmlns:a16="http://schemas.microsoft.com/office/drawing/2014/main" id="{77966EAC-0D58-979D-E822-7825765F40EC}"/>
              </a:ext>
            </a:extLst>
          </p:cNvPr>
          <p:cNvSpPr>
            <a:spLocks noGrp="1"/>
          </p:cNvSpPr>
          <p:nvPr>
            <p:ph type="ftr" sz="quarter" idx="3"/>
          </p:nvPr>
        </p:nvSpPr>
        <p:spPr>
          <a:xfrm>
            <a:off x="126163" y="6602495"/>
            <a:ext cx="8566424" cy="255505"/>
          </a:xfrm>
          <a:prstGeom prst="rect">
            <a:avLst/>
          </a:prstGeom>
        </p:spPr>
        <p:txBody>
          <a:bodyPr/>
          <a:lstStyle>
            <a:lvl1pPr>
              <a:defRPr sz="900"/>
            </a:lvl1pPr>
          </a:lstStyle>
          <a:p>
            <a:r>
              <a:rPr lang="en-US" dirty="0"/>
              <a:t>Progress in Geography: Key Stage 3 Second Edition Boost © Hodder &amp; Stoughton 2024</a:t>
            </a:r>
            <a:endParaRPr lang="en-US" dirty="0">
              <a:cs typeface="Arial" panose="020B0604020202020204" pitchFamily="34" charset="0"/>
            </a:endParaRPr>
          </a:p>
        </p:txBody>
      </p:sp>
    </p:spTree>
    <p:extLst>
      <p:ext uri="{BB962C8B-B14F-4D97-AF65-F5344CB8AC3E}">
        <p14:creationId xmlns:p14="http://schemas.microsoft.com/office/powerpoint/2010/main" val="282186431"/>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359998" y="2160000"/>
            <a:ext cx="8424000" cy="396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3">
            <a:extLst>
              <a:ext uri="{FF2B5EF4-FFF2-40B4-BE49-F238E27FC236}">
                <a16:creationId xmlns:a16="http://schemas.microsoft.com/office/drawing/2014/main" id="{715A4AA5-2170-B341-14EA-7F72878DE3B1}"/>
              </a:ext>
            </a:extLst>
          </p:cNvPr>
          <p:cNvSpPr>
            <a:spLocks noGrp="1"/>
          </p:cNvSpPr>
          <p:nvPr>
            <p:ph type="ftr" sz="quarter" idx="3"/>
          </p:nvPr>
        </p:nvSpPr>
        <p:spPr>
          <a:xfrm>
            <a:off x="126163" y="6602495"/>
            <a:ext cx="8566424" cy="255505"/>
          </a:xfrm>
          <a:prstGeom prst="rect">
            <a:avLst/>
          </a:prstGeom>
        </p:spPr>
        <p:txBody>
          <a:bodyPr/>
          <a:lstStyle>
            <a:lvl1pPr>
              <a:defRPr sz="900"/>
            </a:lvl1pPr>
          </a:lstStyle>
          <a:p>
            <a:r>
              <a:rPr lang="en-US" dirty="0"/>
              <a:t>Progress in Geography: Key Stage 3 Second Edition Boost © Hodder &amp; Stoughton 2024</a:t>
            </a:r>
            <a:endParaRPr lang="en-US" dirty="0">
              <a:cs typeface="Arial" panose="020B0604020202020204" pitchFamily="34" charset="0"/>
            </a:endParaRPr>
          </a:p>
        </p:txBody>
      </p:sp>
    </p:spTree>
    <p:extLst>
      <p:ext uri="{BB962C8B-B14F-4D97-AF65-F5344CB8AC3E}">
        <p14:creationId xmlns:p14="http://schemas.microsoft.com/office/powerpoint/2010/main" val="1957932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360000" y="2160000"/>
            <a:ext cx="396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24000" y="2160000"/>
            <a:ext cx="3960000" cy="396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3">
            <a:extLst>
              <a:ext uri="{FF2B5EF4-FFF2-40B4-BE49-F238E27FC236}">
                <a16:creationId xmlns:a16="http://schemas.microsoft.com/office/drawing/2014/main" id="{77A01AC0-ED5B-18E1-9C4A-945F782459E3}"/>
              </a:ext>
            </a:extLst>
          </p:cNvPr>
          <p:cNvSpPr>
            <a:spLocks noGrp="1"/>
          </p:cNvSpPr>
          <p:nvPr>
            <p:ph type="ftr" sz="quarter" idx="3"/>
          </p:nvPr>
        </p:nvSpPr>
        <p:spPr>
          <a:xfrm>
            <a:off x="126163" y="6602495"/>
            <a:ext cx="8566424" cy="255505"/>
          </a:xfrm>
          <a:prstGeom prst="rect">
            <a:avLst/>
          </a:prstGeom>
        </p:spPr>
        <p:txBody>
          <a:bodyPr/>
          <a:lstStyle>
            <a:lvl1pPr>
              <a:defRPr sz="900"/>
            </a:lvl1pPr>
          </a:lstStyle>
          <a:p>
            <a:r>
              <a:rPr lang="en-US" dirty="0"/>
              <a:t>Progress in Geography: Key Stage 3 Second Edition Boost © Hodder &amp; Stoughton 2024</a:t>
            </a:r>
            <a:endParaRPr lang="en-US" dirty="0">
              <a:cs typeface="Arial" panose="020B0604020202020204" pitchFamily="34" charset="0"/>
            </a:endParaRPr>
          </a:p>
        </p:txBody>
      </p:sp>
    </p:spTree>
    <p:extLst>
      <p:ext uri="{BB962C8B-B14F-4D97-AF65-F5344CB8AC3E}">
        <p14:creationId xmlns:p14="http://schemas.microsoft.com/office/powerpoint/2010/main" val="3514124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60000" y="720000"/>
            <a:ext cx="8424000" cy="1260000"/>
          </a:xfrm>
          <a:prstGeom prst="rect">
            <a:avLst/>
          </a:prstGeom>
        </p:spPr>
        <p:txBody>
          <a:bodyPr/>
          <a:lstStyle/>
          <a:p>
            <a:r>
              <a:rPr lang="en-US"/>
              <a:t>Click to edit Master title style</a:t>
            </a:r>
            <a:endParaRPr lang="en-US" dirty="0"/>
          </a:p>
        </p:txBody>
      </p:sp>
      <p:sp>
        <p:nvSpPr>
          <p:cNvPr id="10" name="Picture Placeholder 9">
            <a:extLst>
              <a:ext uri="{FF2B5EF4-FFF2-40B4-BE49-F238E27FC236}">
                <a16:creationId xmlns:a16="http://schemas.microsoft.com/office/drawing/2014/main" id="{44E2B349-76A1-8B40-AD4F-8CD2DECD160B}"/>
              </a:ext>
            </a:extLst>
          </p:cNvPr>
          <p:cNvSpPr>
            <a:spLocks noGrp="1"/>
          </p:cNvSpPr>
          <p:nvPr>
            <p:ph type="pic" sz="quarter" idx="10"/>
          </p:nvPr>
        </p:nvSpPr>
        <p:spPr>
          <a:xfrm>
            <a:off x="360362" y="2160000"/>
            <a:ext cx="8423637" cy="3960000"/>
          </a:xfrm>
        </p:spPr>
        <p:txBody>
          <a:bodyPr/>
          <a:lstStyle/>
          <a:p>
            <a:endParaRPr lang="en-US"/>
          </a:p>
        </p:txBody>
      </p:sp>
      <p:sp>
        <p:nvSpPr>
          <p:cNvPr id="4" name="Footer Placeholder 3">
            <a:extLst>
              <a:ext uri="{FF2B5EF4-FFF2-40B4-BE49-F238E27FC236}">
                <a16:creationId xmlns:a16="http://schemas.microsoft.com/office/drawing/2014/main" id="{96F47901-A5FB-5390-5D88-939016E89C57}"/>
              </a:ext>
            </a:extLst>
          </p:cNvPr>
          <p:cNvSpPr>
            <a:spLocks noGrp="1"/>
          </p:cNvSpPr>
          <p:nvPr>
            <p:ph type="ftr" sz="quarter" idx="3"/>
          </p:nvPr>
        </p:nvSpPr>
        <p:spPr>
          <a:xfrm>
            <a:off x="126163" y="6602495"/>
            <a:ext cx="8566424" cy="255505"/>
          </a:xfrm>
          <a:prstGeom prst="rect">
            <a:avLst/>
          </a:prstGeom>
        </p:spPr>
        <p:txBody>
          <a:bodyPr/>
          <a:lstStyle>
            <a:lvl1pPr>
              <a:defRPr sz="900"/>
            </a:lvl1pPr>
          </a:lstStyle>
          <a:p>
            <a:r>
              <a:rPr lang="en-US" dirty="0"/>
              <a:t>Progress in Geography: Key Stage 3 Second Edition Boost © Hodder &amp; Stoughton 2024</a:t>
            </a:r>
            <a:endParaRPr lang="en-US" dirty="0">
              <a:cs typeface="Arial" panose="020B0604020202020204" pitchFamily="34" charset="0"/>
            </a:endParaRPr>
          </a:p>
        </p:txBody>
      </p:sp>
    </p:spTree>
    <p:extLst>
      <p:ext uri="{BB962C8B-B14F-4D97-AF65-F5344CB8AC3E}">
        <p14:creationId xmlns:p14="http://schemas.microsoft.com/office/powerpoint/2010/main" val="37504414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BFD"/>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9998" y="2160000"/>
            <a:ext cx="8424000" cy="396000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6">
            <a:extLst>
              <a:ext uri="{FF2B5EF4-FFF2-40B4-BE49-F238E27FC236}">
                <a16:creationId xmlns:a16="http://schemas.microsoft.com/office/drawing/2014/main" id="{5FE0213C-B1C5-B247-8002-3A869AE61478}"/>
              </a:ext>
            </a:extLst>
          </p:cNvPr>
          <p:cNvSpPr>
            <a:spLocks noGrp="1"/>
          </p:cNvSpPr>
          <p:nvPr>
            <p:ph type="title"/>
          </p:nvPr>
        </p:nvSpPr>
        <p:spPr>
          <a:xfrm>
            <a:off x="359998" y="720000"/>
            <a:ext cx="8424000" cy="1260000"/>
          </a:xfrm>
          <a:prstGeom prst="rect">
            <a:avLst/>
          </a:prstGeom>
        </p:spPr>
        <p:txBody>
          <a:bodyPr vert="horz" lIns="0" tIns="0" rIns="0" bIns="0" rtlCol="0" anchor="ctr">
            <a:normAutofit/>
          </a:bodyPr>
          <a:lstStyle/>
          <a:p>
            <a:r>
              <a:rPr lang="en-US" dirty="0"/>
              <a:t>Click to edit Master title style</a:t>
            </a:r>
          </a:p>
        </p:txBody>
      </p:sp>
      <p:sp>
        <p:nvSpPr>
          <p:cNvPr id="2" name="Footer Placeholder 3">
            <a:extLst>
              <a:ext uri="{FF2B5EF4-FFF2-40B4-BE49-F238E27FC236}">
                <a16:creationId xmlns:a16="http://schemas.microsoft.com/office/drawing/2014/main" id="{F84790FF-229A-7C97-9E7A-62DC02F0F173}"/>
              </a:ext>
            </a:extLst>
          </p:cNvPr>
          <p:cNvSpPr>
            <a:spLocks noGrp="1"/>
          </p:cNvSpPr>
          <p:nvPr>
            <p:ph type="ftr" sz="quarter" idx="3"/>
          </p:nvPr>
        </p:nvSpPr>
        <p:spPr>
          <a:xfrm>
            <a:off x="126163" y="6602495"/>
            <a:ext cx="8566424" cy="255505"/>
          </a:xfrm>
          <a:prstGeom prst="rect">
            <a:avLst/>
          </a:prstGeom>
        </p:spPr>
        <p:txBody>
          <a:bodyPr/>
          <a:lstStyle>
            <a:lvl1pPr>
              <a:defRPr sz="900"/>
            </a:lvl1pPr>
          </a:lstStyle>
          <a:p>
            <a:r>
              <a:rPr lang="en-US" dirty="0"/>
              <a:t>Progress in Geography: Key Stage 3 Second Edition Boost © Hodder &amp; Stoughton 2024</a:t>
            </a:r>
            <a:endParaRPr lang="en-US" dirty="0">
              <a:cs typeface="Arial" panose="020B0604020202020204" pitchFamily="34" charset="0"/>
            </a:endParaRPr>
          </a:p>
        </p:txBody>
      </p:sp>
    </p:spTree>
    <p:extLst>
      <p:ext uri="{BB962C8B-B14F-4D97-AF65-F5344CB8AC3E}">
        <p14:creationId xmlns:p14="http://schemas.microsoft.com/office/powerpoint/2010/main" val="8242865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6" r:id="rId3"/>
    <p:sldLayoutId id="2147483678" r:id="rId4"/>
  </p:sldLayoutIdLst>
  <p:hf sldNum="0" hdr="0" dt="0"/>
  <p:txStyles>
    <p:titleStyle>
      <a:lvl1pPr algn="l" defTabSz="914400" rtl="0" eaLnBrk="1" latinLnBrk="0" hangingPunct="1">
        <a:lnSpc>
          <a:spcPct val="90000"/>
        </a:lnSpc>
        <a:spcBef>
          <a:spcPct val="0"/>
        </a:spcBef>
        <a:buNone/>
        <a:defRPr sz="4000" b="1" kern="1200">
          <a:solidFill>
            <a:schemeClr val="tx1"/>
          </a:solidFill>
          <a:latin typeface="+mn-lt"/>
          <a:ea typeface="Verdana" panose="020B0604030504040204" pitchFamily="34" charset="0"/>
          <a:cs typeface="Arial" panose="020B0604020202020204" pitchFamily="34" charset="0"/>
        </a:defRPr>
      </a:lvl1pPr>
    </p:titleStyle>
    <p:bodyStyle>
      <a:lvl1pPr marL="0" indent="0" algn="l" defTabSz="914400" rtl="0" eaLnBrk="1" latinLnBrk="0" hangingPunct="1">
        <a:lnSpc>
          <a:spcPct val="110000"/>
        </a:lnSpc>
        <a:spcBef>
          <a:spcPts val="600"/>
        </a:spcBef>
        <a:buFont typeface="Arial" panose="020B0604020202020204" pitchFamily="34" charset="0"/>
        <a:buNone/>
        <a:defRPr sz="2600" kern="1200">
          <a:solidFill>
            <a:schemeClr val="tx1"/>
          </a:solidFill>
          <a:latin typeface="Calibri" panose="020F0502020204030204" pitchFamily="34" charset="0"/>
          <a:ea typeface="+mn-ea"/>
          <a:cs typeface="Calibri" panose="020F0502020204030204" pitchFamily="34" charset="0"/>
        </a:defRPr>
      </a:lvl1pPr>
      <a:lvl2pPr marL="269875" indent="-265113" algn="l" defTabSz="914400" rtl="0" eaLnBrk="1" latinLnBrk="0" hangingPunct="1">
        <a:lnSpc>
          <a:spcPct val="110000"/>
        </a:lnSpc>
        <a:spcBef>
          <a:spcPts val="0"/>
        </a:spcBef>
        <a:buClr>
          <a:schemeClr val="tx1"/>
        </a:buClr>
        <a:buSzPct val="100000"/>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2pPr>
      <a:lvl3pPr marL="536575" indent="-266700"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3pPr>
      <a:lvl4pPr marL="801688"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4pPr>
      <a:lvl5pPr marL="1066800" indent="-265113" algn="l" defTabSz="914400" rtl="0" eaLnBrk="1" latinLnBrk="0" hangingPunct="1">
        <a:lnSpc>
          <a:spcPct val="110000"/>
        </a:lnSpc>
        <a:spcBef>
          <a:spcPts val="0"/>
        </a:spcBef>
        <a:buFont typeface="Arial" panose="020B0604020202020204" pitchFamily="34" charset="0"/>
        <a:buChar char="•"/>
        <a:tabLst/>
        <a:defRPr sz="2600" kern="120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hyperlink" Target="https://www.ted.com/talks/chimamanda_ngozi_adichie_the_danger_of_a_single_story/transcript?language=en"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sv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1.sv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https://www.youtube.com/watch?v=PW700V8SYSE" TargetMode="External"/><Relationship Id="rId4" Type="http://schemas.openxmlformats.org/officeDocument/2006/relationships/hyperlink" Target="https://www.ted.com/talks/chimamanda_ngozi_adichie_the_danger_of_a_single_story/transcript?language=en"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8.svg"/></Relationships>
</file>

<file path=ppt/slides/_rels/slide2.xml.rels><?xml version="1.0" encoding="UTF-8" standalone="yes"?>
<Relationships xmlns="http://schemas.openxmlformats.org/package/2006/relationships"><Relationship Id="rId8" Type="http://schemas.openxmlformats.org/officeDocument/2006/relationships/hyperlink" Target="https://boost-learning.com/resource-landing/bb4158bd-2017-4515-8543-66a6100f6f89" TargetMode="External"/><Relationship Id="rId3" Type="http://schemas.openxmlformats.org/officeDocument/2006/relationships/hyperlink" Target="https://boost-learning.com/resource-landing/7086a455-0947-4fea-abd4-f5947103a674" TargetMode="External"/><Relationship Id="rId7" Type="http://schemas.openxmlformats.org/officeDocument/2006/relationships/hyperlink" Target="https://boost-learning.com/resource-landing/656967d9-b5e2-490b-b314-02f51f02c3d5"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boost-learning.com/resource-landing/814a7d97-758b-4fe2-9e63-16f7ebed021d" TargetMode="External"/><Relationship Id="rId5" Type="http://schemas.openxmlformats.org/officeDocument/2006/relationships/hyperlink" Target="https://boost-learning.com/resource-landing/9bec9822-a965-479a-bead-9572fdc3d1a1" TargetMode="External"/><Relationship Id="rId10" Type="http://schemas.openxmlformats.org/officeDocument/2006/relationships/image" Target="../media/image2.jpg"/><Relationship Id="rId4" Type="http://schemas.openxmlformats.org/officeDocument/2006/relationships/hyperlink" Target="https://boost-learning.com/resource-landing/8470edae-ece5-454c-a087-83ae0f11b21e" TargetMode="External"/><Relationship Id="rId9" Type="http://schemas.openxmlformats.org/officeDocument/2006/relationships/hyperlink" Target="https://boost-learning.com/resource-landing/54ebc1b2-cd3c-4c08-a984-50dae85714dc"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1.xml.rels><?xml version="1.0" encoding="UTF-8" standalone="yes"?>
<Relationships xmlns="http://schemas.openxmlformats.org/package/2006/relationships"><Relationship Id="rId3" Type="http://schemas.openxmlformats.org/officeDocument/2006/relationships/hyperlink" Target="http://www.gapminder.org/dollar-street"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map of africa and africa&#10;&#10;Description automatically generated">
            <a:extLst>
              <a:ext uri="{FF2B5EF4-FFF2-40B4-BE49-F238E27FC236}">
                <a16:creationId xmlns:a16="http://schemas.microsoft.com/office/drawing/2014/main" id="{48A29A4E-3E12-448F-F69B-0AE11C2329D8}"/>
              </a:ext>
            </a:extLst>
          </p:cNvPr>
          <p:cNvPicPr>
            <a:picLocks noChangeAspect="1"/>
          </p:cNvPicPr>
          <p:nvPr/>
        </p:nvPicPr>
        <p:blipFill rotWithShape="1">
          <a:blip r:embed="rId3"/>
          <a:srcRect l="6250" r="9191"/>
          <a:stretch/>
        </p:blipFill>
        <p:spPr>
          <a:xfrm>
            <a:off x="-1" y="-3777"/>
            <a:ext cx="9144001" cy="6527083"/>
          </a:xfrm>
          <a:prstGeom prst="rect">
            <a:avLst/>
          </a:prstGeom>
        </p:spPr>
      </p:pic>
      <p:sp>
        <p:nvSpPr>
          <p:cNvPr id="13" name="Oval 12">
            <a:extLst>
              <a:ext uri="{FF2B5EF4-FFF2-40B4-BE49-F238E27FC236}">
                <a16:creationId xmlns:a16="http://schemas.microsoft.com/office/drawing/2014/main" id="{2B35C19A-302A-5826-F090-B1D2706F4075}"/>
              </a:ext>
            </a:extLst>
          </p:cNvPr>
          <p:cNvSpPr/>
          <p:nvPr/>
        </p:nvSpPr>
        <p:spPr>
          <a:xfrm>
            <a:off x="1948277" y="677051"/>
            <a:ext cx="5247446" cy="5114530"/>
          </a:xfrm>
          <a:prstGeom prst="ellipse">
            <a:avLst/>
          </a:prstGeom>
          <a:solidFill>
            <a:schemeClr val="bg1"/>
          </a:solidFill>
          <a:ln w="76200">
            <a:solidFill>
              <a:srgbClr val="EC5A5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FF0000"/>
                </a:solidFill>
              </a:ln>
              <a:noFill/>
            </a:endParaRPr>
          </a:p>
        </p:txBody>
      </p:sp>
      <p:sp>
        <p:nvSpPr>
          <p:cNvPr id="2" name="Title 1">
            <a:extLst>
              <a:ext uri="{FF2B5EF4-FFF2-40B4-BE49-F238E27FC236}">
                <a16:creationId xmlns:a16="http://schemas.microsoft.com/office/drawing/2014/main" id="{EA73264D-E78C-2346-A0A8-130E68829488}"/>
              </a:ext>
            </a:extLst>
          </p:cNvPr>
          <p:cNvSpPr>
            <a:spLocks noGrp="1"/>
          </p:cNvSpPr>
          <p:nvPr>
            <p:ph type="ctrTitle"/>
          </p:nvPr>
        </p:nvSpPr>
        <p:spPr>
          <a:xfrm>
            <a:off x="2107759" y="1514553"/>
            <a:ext cx="4797287" cy="3176717"/>
          </a:xfrm>
        </p:spPr>
        <p:txBody>
          <a:bodyPr>
            <a:normAutofit fontScale="90000"/>
          </a:bodyPr>
          <a:lstStyle/>
          <a:p>
            <a:r>
              <a:rPr lang="en-US" dirty="0">
                <a:solidFill>
                  <a:srgbClr val="EC5A53"/>
                </a:solidFill>
                <a:latin typeface="+mn-lt"/>
              </a:rPr>
              <a:t>14.1 </a:t>
            </a:r>
            <a:br>
              <a:rPr lang="en-US" dirty="0">
                <a:solidFill>
                  <a:srgbClr val="EC5A53"/>
                </a:solidFill>
                <a:latin typeface="+mn-lt"/>
              </a:rPr>
            </a:br>
            <a:r>
              <a:rPr lang="en-US" dirty="0">
                <a:solidFill>
                  <a:srgbClr val="EC5A53"/>
                </a:solidFill>
                <a:latin typeface="+mn-lt"/>
              </a:rPr>
              <a:t>What are the challenges and opportunities for countries in Africa?</a:t>
            </a:r>
          </a:p>
        </p:txBody>
      </p:sp>
      <p:sp>
        <p:nvSpPr>
          <p:cNvPr id="14" name="Footer Placeholder 3">
            <a:extLst>
              <a:ext uri="{FF2B5EF4-FFF2-40B4-BE49-F238E27FC236}">
                <a16:creationId xmlns:a16="http://schemas.microsoft.com/office/drawing/2014/main" id="{0335F15B-22A2-7718-87FA-252F60D309B8}"/>
              </a:ext>
            </a:extLst>
          </p:cNvPr>
          <p:cNvSpPr>
            <a:spLocks noGrp="1"/>
          </p:cNvSpPr>
          <p:nvPr>
            <p:ph type="ftr" sz="quarter" idx="3"/>
          </p:nvPr>
        </p:nvSpPr>
        <p:spPr>
          <a:xfrm>
            <a:off x="359999" y="6602495"/>
            <a:ext cx="4855467" cy="138499"/>
          </a:xfrm>
        </p:spPr>
        <p:txBody>
          <a:bodyPr/>
          <a:lstStyle/>
          <a:p>
            <a:pPr algn="l"/>
            <a:r>
              <a:rPr lang="en-US" dirty="0"/>
              <a:t>Progress in Geography: Key Stage 3 Second Edition Boost © Hodder &amp; Stoughton 2023</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86659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71600" y="406800"/>
            <a:ext cx="8252852" cy="2754600"/>
          </a:xfrm>
          <a:prstGeom prst="rect">
            <a:avLst/>
          </a:prstGeom>
          <a:noFill/>
        </p:spPr>
        <p:txBody>
          <a:bodyPr wrap="square" rtlCol="0">
            <a:spAutoFit/>
          </a:bodyPr>
          <a:lstStyle/>
          <a:p>
            <a:pPr>
              <a:spcAft>
                <a:spcPts val="600"/>
              </a:spcAft>
            </a:pPr>
            <a:r>
              <a:rPr lang="en-US" sz="2400" b="1" dirty="0">
                <a:solidFill>
                  <a:schemeClr val="accent1">
                    <a:lumMod val="75000"/>
                  </a:schemeClr>
                </a:solidFill>
              </a:rPr>
              <a:t>Africa – challenges and opportunities</a:t>
            </a:r>
            <a:endParaRPr lang="en-US" sz="2400" b="1" dirty="0"/>
          </a:p>
          <a:p>
            <a:pPr>
              <a:spcAft>
                <a:spcPts val="600"/>
              </a:spcAft>
            </a:pPr>
            <a:r>
              <a:rPr lang="en-US" sz="2400" dirty="0"/>
              <a:t>Many countries and regions in Africa do face a number of challenges, many of which are related to Europe’s colonial past. As a result, it is often viewed as a country rather than a continent. In this unit you will investigate the diversity of the countries and people, to discover how they are looking to the future to overcome these obstacles.</a:t>
            </a:r>
          </a:p>
        </p:txBody>
      </p:sp>
      <p:sp>
        <p:nvSpPr>
          <p:cNvPr id="2" name="Footer Placeholder 3">
            <a:extLst>
              <a:ext uri="{FF2B5EF4-FFF2-40B4-BE49-F238E27FC236}">
                <a16:creationId xmlns:a16="http://schemas.microsoft.com/office/drawing/2014/main" id="{57A1F514-5F19-09C5-E413-40AF4D64AB35}"/>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spTree>
    <p:extLst>
      <p:ext uri="{BB962C8B-B14F-4D97-AF65-F5344CB8AC3E}">
        <p14:creationId xmlns:p14="http://schemas.microsoft.com/office/powerpoint/2010/main" val="2315235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rcRect/>
          <a:stretch/>
        </p:blipFill>
        <p:spPr>
          <a:xfrm>
            <a:off x="317395" y="316095"/>
            <a:ext cx="1794339" cy="2695722"/>
          </a:xfrm>
          <a:prstGeom prst="rect">
            <a:avLst/>
          </a:prstGeom>
        </p:spPr>
      </p:pic>
      <p:sp>
        <p:nvSpPr>
          <p:cNvPr id="7" name="Rectangular Callout 6"/>
          <p:cNvSpPr/>
          <p:nvPr/>
        </p:nvSpPr>
        <p:spPr>
          <a:xfrm>
            <a:off x="2573114" y="316095"/>
            <a:ext cx="6093808" cy="3646305"/>
          </a:xfrm>
          <a:prstGeom prst="wedgeRectCallout">
            <a:avLst>
              <a:gd name="adj1" fmla="val -66555"/>
              <a:gd name="adj2" fmla="val 510"/>
            </a:avLst>
          </a:prstGeom>
          <a:solidFill>
            <a:srgbClr val="FBE6E0"/>
          </a:solidFill>
          <a:ln w="28575">
            <a:solidFill>
              <a:srgbClr val="DE56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My roommate had a single story of Africa. In this single story there was no possibility of Africans being similar to her, in any way. No possibility of feelings more complex than pity. If I had not grown up in Nigeria, and if all I knew about Africa were from popular images, I too would think that Africa was a place of beautiful landscapes, beautiful animals, and incomprehensible people, fighting senseless wars, dying of poverty and AIDS, unable to speak for themselves, and waiting to be saved, by a kind, white foreigner … The single story creates stereotypes and the problem with stereotypes is not that they are untrue, but that they are incomplete. They make one story become the only story. </a:t>
            </a:r>
            <a:endParaRPr lang="en-CA" b="1" dirty="0">
              <a:solidFill>
                <a:sysClr val="windowText" lastClr="000000"/>
              </a:solidFill>
            </a:endParaRPr>
          </a:p>
        </p:txBody>
      </p:sp>
      <p:sp>
        <p:nvSpPr>
          <p:cNvPr id="9" name="Rectangle: Rounded Corners 1">
            <a:extLst>
              <a:ext uri="{FF2B5EF4-FFF2-40B4-BE49-F238E27FC236}">
                <a16:creationId xmlns:a16="http://schemas.microsoft.com/office/drawing/2014/main" id="{85E5B06D-4C8B-4A83-E7E2-00BB81AEF22A}"/>
              </a:ext>
            </a:extLst>
          </p:cNvPr>
          <p:cNvSpPr/>
          <p:nvPr/>
        </p:nvSpPr>
        <p:spPr>
          <a:xfrm>
            <a:off x="2565592" y="5561367"/>
            <a:ext cx="3463732" cy="886464"/>
          </a:xfrm>
          <a:prstGeom prst="roundRect">
            <a:avLst/>
          </a:prstGeom>
          <a:solidFill>
            <a:schemeClr val="bg1"/>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Watch this </a:t>
            </a:r>
            <a:r>
              <a:rPr lang="en-US" dirty="0">
                <a:solidFill>
                  <a:schemeClr val="tx1"/>
                </a:solidFill>
                <a:hlinkClick r:id="rId4"/>
              </a:rPr>
              <a:t>video</a:t>
            </a:r>
            <a:r>
              <a:rPr lang="en-US" dirty="0">
                <a:solidFill>
                  <a:schemeClr val="tx1"/>
                </a:solidFill>
              </a:rPr>
              <a:t> of a TED Talk by </a:t>
            </a:r>
            <a:r>
              <a:rPr lang="en-US" dirty="0" err="1">
                <a:solidFill>
                  <a:schemeClr val="tx1"/>
                </a:solidFill>
              </a:rPr>
              <a:t>Chimamanda</a:t>
            </a:r>
            <a:r>
              <a:rPr lang="en-US" dirty="0">
                <a:solidFill>
                  <a:schemeClr val="tx1"/>
                </a:solidFill>
              </a:rPr>
              <a:t> </a:t>
            </a:r>
            <a:r>
              <a:rPr lang="en-US" dirty="0" err="1">
                <a:solidFill>
                  <a:schemeClr val="tx1"/>
                </a:solidFill>
              </a:rPr>
              <a:t>Ngozi</a:t>
            </a:r>
            <a:r>
              <a:rPr lang="en-US" dirty="0">
                <a:solidFill>
                  <a:schemeClr val="tx1"/>
                </a:solidFill>
              </a:rPr>
              <a:t> </a:t>
            </a:r>
            <a:r>
              <a:rPr lang="en-US" dirty="0" err="1">
                <a:solidFill>
                  <a:schemeClr val="tx1"/>
                </a:solidFill>
              </a:rPr>
              <a:t>Adichie</a:t>
            </a:r>
            <a:r>
              <a:rPr lang="en-US" dirty="0">
                <a:solidFill>
                  <a:schemeClr val="tx1"/>
                </a:solidFill>
              </a:rPr>
              <a:t>.</a:t>
            </a:r>
          </a:p>
        </p:txBody>
      </p:sp>
      <p:sp>
        <p:nvSpPr>
          <p:cNvPr id="3" name="Footer Placeholder 3">
            <a:extLst>
              <a:ext uri="{FF2B5EF4-FFF2-40B4-BE49-F238E27FC236}">
                <a16:creationId xmlns:a16="http://schemas.microsoft.com/office/drawing/2014/main" id="{463CC957-DB11-98E1-2302-DE52DAE1327C}"/>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4" name="Graphic 3">
            <a:extLst>
              <a:ext uri="{FF2B5EF4-FFF2-40B4-BE49-F238E27FC236}">
                <a16:creationId xmlns:a16="http://schemas.microsoft.com/office/drawing/2014/main" id="{B132F771-8D19-55CD-19EC-52F8D4CC2AA3}"/>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618785" y="6053064"/>
            <a:ext cx="358589" cy="358589"/>
          </a:xfrm>
          <a:prstGeom prst="rect">
            <a:avLst/>
          </a:prstGeom>
        </p:spPr>
      </p:pic>
      <p:grpSp>
        <p:nvGrpSpPr>
          <p:cNvPr id="5" name="Group 4">
            <a:extLst>
              <a:ext uri="{FF2B5EF4-FFF2-40B4-BE49-F238E27FC236}">
                <a16:creationId xmlns:a16="http://schemas.microsoft.com/office/drawing/2014/main" id="{CD34073D-61FA-A3EC-4061-5BCD5FF0C25A}"/>
              </a:ext>
            </a:extLst>
          </p:cNvPr>
          <p:cNvGrpSpPr/>
          <p:nvPr/>
        </p:nvGrpSpPr>
        <p:grpSpPr>
          <a:xfrm>
            <a:off x="2565592" y="4070601"/>
            <a:ext cx="6184534" cy="923330"/>
            <a:chOff x="966459" y="2981630"/>
            <a:chExt cx="6184534" cy="923330"/>
          </a:xfrm>
        </p:grpSpPr>
        <p:sp>
          <p:nvSpPr>
            <p:cNvPr id="6" name="TextBox 5">
              <a:extLst>
                <a:ext uri="{FF2B5EF4-FFF2-40B4-BE49-F238E27FC236}">
                  <a16:creationId xmlns:a16="http://schemas.microsoft.com/office/drawing/2014/main" id="{CF9E697F-52ED-1030-7D9D-B85A9ED2ECF6}"/>
                </a:ext>
              </a:extLst>
            </p:cNvPr>
            <p:cNvSpPr txBox="1"/>
            <p:nvPr/>
          </p:nvSpPr>
          <p:spPr>
            <a:xfrm>
              <a:off x="1303867" y="2981630"/>
              <a:ext cx="5847126" cy="923330"/>
            </a:xfrm>
            <a:prstGeom prst="rect">
              <a:avLst/>
            </a:prstGeom>
            <a:noFill/>
          </p:spPr>
          <p:txBody>
            <a:bodyPr wrap="square">
              <a:spAutoFit/>
            </a:bodyPr>
            <a:lstStyle/>
            <a:p>
              <a:r>
                <a:rPr lang="en-GB" dirty="0"/>
                <a:t>Nigerian novelist, Chimamanda Ngozi Adichie, talks of ‘the danger of a single story’, from her experience of living with her college roommate, when attending university in the USA</a:t>
              </a:r>
              <a:endParaRPr lang="en-GB" sz="1600" dirty="0"/>
            </a:p>
          </p:txBody>
        </p:sp>
        <p:sp>
          <p:nvSpPr>
            <p:cNvPr id="11" name="Oval 10">
              <a:extLst>
                <a:ext uri="{FF2B5EF4-FFF2-40B4-BE49-F238E27FC236}">
                  <a16:creationId xmlns:a16="http://schemas.microsoft.com/office/drawing/2014/main" id="{53042868-DA6D-7A1F-2F47-FD4F454EE827}"/>
                </a:ext>
              </a:extLst>
            </p:cNvPr>
            <p:cNvSpPr/>
            <p:nvPr/>
          </p:nvSpPr>
          <p:spPr>
            <a:xfrm>
              <a:off x="966459" y="2997592"/>
              <a:ext cx="360000" cy="360000"/>
            </a:xfrm>
            <a:prstGeom prst="ellipse">
              <a:avLst/>
            </a:prstGeom>
            <a:solidFill>
              <a:srgbClr val="EB51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A</a:t>
              </a:r>
              <a:endParaRPr lang="en-GB" sz="1400" dirty="0">
                <a:solidFill>
                  <a:schemeClr val="bg1"/>
                </a:solidFill>
              </a:endParaRPr>
            </a:p>
          </p:txBody>
        </p:sp>
      </p:grpSp>
    </p:spTree>
    <p:extLst>
      <p:ext uri="{BB962C8B-B14F-4D97-AF65-F5344CB8AC3E}">
        <p14:creationId xmlns:p14="http://schemas.microsoft.com/office/powerpoint/2010/main" val="1122867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10">
            <a:extLst>
              <a:ext uri="{FF2B5EF4-FFF2-40B4-BE49-F238E27FC236}">
                <a16:creationId xmlns:a16="http://schemas.microsoft.com/office/drawing/2014/main" id="{316B68EC-8186-D031-AC58-291C4AC34EEF}"/>
              </a:ext>
            </a:extLst>
          </p:cNvPr>
          <p:cNvSpPr/>
          <p:nvPr/>
        </p:nvSpPr>
        <p:spPr>
          <a:xfrm>
            <a:off x="165415" y="133191"/>
            <a:ext cx="8813170" cy="2807137"/>
          </a:xfrm>
          <a:prstGeom prst="roundRect">
            <a:avLst>
              <a:gd name="adj" fmla="val 8051"/>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2400" b="1" dirty="0">
                <a:solidFill>
                  <a:schemeClr val="bg1"/>
                </a:solidFill>
              </a:rPr>
              <a:t>2. Read View A, and work with a partner to answer the questions. </a:t>
            </a:r>
          </a:p>
          <a:p>
            <a:r>
              <a:rPr lang="en-GB" sz="2400" b="1" dirty="0">
                <a:solidFill>
                  <a:schemeClr val="bg1"/>
                </a:solidFill>
              </a:rPr>
              <a:t>a) Who is Chimamanda Ngozi Adichie?</a:t>
            </a:r>
          </a:p>
          <a:p>
            <a:r>
              <a:rPr lang="en-GB" sz="2400" b="1" dirty="0">
                <a:solidFill>
                  <a:schemeClr val="bg1"/>
                </a:solidFill>
              </a:rPr>
              <a:t>b) Discuss the point she is making, and then summarise her view in three sentences. </a:t>
            </a:r>
          </a:p>
          <a:p>
            <a:r>
              <a:rPr lang="en-GB" sz="2400" b="1" dirty="0">
                <a:solidFill>
                  <a:schemeClr val="bg1"/>
                </a:solidFill>
              </a:rPr>
              <a:t>c) She refers to a single story about Africa creating stereotypes. What does she mean by this?</a:t>
            </a:r>
          </a:p>
          <a:p>
            <a:r>
              <a:rPr lang="en-GB" sz="2400" b="1" dirty="0">
                <a:solidFill>
                  <a:schemeClr val="bg1"/>
                </a:solidFill>
              </a:rPr>
              <a:t>d) What does stereotyping mean?</a:t>
            </a:r>
          </a:p>
        </p:txBody>
      </p:sp>
      <p:sp>
        <p:nvSpPr>
          <p:cNvPr id="3" name="Footer Placeholder 3">
            <a:extLst>
              <a:ext uri="{FF2B5EF4-FFF2-40B4-BE49-F238E27FC236}">
                <a16:creationId xmlns:a16="http://schemas.microsoft.com/office/drawing/2014/main" id="{144AA74A-0B81-98CF-D0D0-B2B1533B6F3D}"/>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4" name="Graphic 3">
            <a:extLst>
              <a:ext uri="{FF2B5EF4-FFF2-40B4-BE49-F238E27FC236}">
                <a16:creationId xmlns:a16="http://schemas.microsoft.com/office/drawing/2014/main" id="{F9605343-8C03-8D6C-8109-A37AF9199CB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561866" y="2496075"/>
            <a:ext cx="360000" cy="360000"/>
          </a:xfrm>
          <a:prstGeom prst="rect">
            <a:avLst/>
          </a:prstGeom>
        </p:spPr>
      </p:pic>
      <p:pic>
        <p:nvPicPr>
          <p:cNvPr id="5" name="Picture 4">
            <a:extLst>
              <a:ext uri="{FF2B5EF4-FFF2-40B4-BE49-F238E27FC236}">
                <a16:creationId xmlns:a16="http://schemas.microsoft.com/office/drawing/2014/main" id="{32533FB2-D3E0-E463-97EB-F377D5D3733E}"/>
              </a:ext>
            </a:extLst>
          </p:cNvPr>
          <p:cNvPicPr>
            <a:picLocks noChangeAspect="1"/>
          </p:cNvPicPr>
          <p:nvPr/>
        </p:nvPicPr>
        <p:blipFill>
          <a:blip r:embed="rId5"/>
          <a:srcRect/>
          <a:stretch/>
        </p:blipFill>
        <p:spPr>
          <a:xfrm>
            <a:off x="171661" y="3672481"/>
            <a:ext cx="1794339" cy="2695722"/>
          </a:xfrm>
          <a:prstGeom prst="rect">
            <a:avLst/>
          </a:prstGeom>
        </p:spPr>
      </p:pic>
      <p:sp>
        <p:nvSpPr>
          <p:cNvPr id="10" name="Rectangular Callout 6">
            <a:extLst>
              <a:ext uri="{FF2B5EF4-FFF2-40B4-BE49-F238E27FC236}">
                <a16:creationId xmlns:a16="http://schemas.microsoft.com/office/drawing/2014/main" id="{A0A0EED2-E227-3206-6502-E61D3DB317B8}"/>
              </a:ext>
            </a:extLst>
          </p:cNvPr>
          <p:cNvSpPr/>
          <p:nvPr/>
        </p:nvSpPr>
        <p:spPr>
          <a:xfrm>
            <a:off x="2096464" y="3025522"/>
            <a:ext cx="6930530" cy="2531053"/>
          </a:xfrm>
          <a:prstGeom prst="wedgeRectCallout">
            <a:avLst>
              <a:gd name="adj1" fmla="val -56348"/>
              <a:gd name="adj2" fmla="val 34111"/>
            </a:avLst>
          </a:prstGeom>
          <a:solidFill>
            <a:srgbClr val="FBE6E0"/>
          </a:solidFill>
          <a:ln w="28575">
            <a:solidFill>
              <a:srgbClr val="DE56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ysClr val="windowText" lastClr="000000"/>
                </a:solidFill>
              </a:rPr>
              <a:t>My roommate had a single story of Africa. In this single story there was no possibility of Africans being similar to her, in any way. No possibility of feelings more complex than pity. If I had not grown up in Nigeria, and if all I knew about Africa were from popular images, I too would think that Africa was a place of beautiful landscapes, beautiful animals, and incomprehensible people, fighting senseless wars, dying of poverty and AIDS, unable to speak for themselves, and waiting to be saved, by a kind, white foreigner … The single story creates stereotypes and the problem with stereotypes is not that they are untrue, but that they are incomplete. They make one story become the only story. </a:t>
            </a:r>
            <a:endParaRPr lang="en-CA" sz="1600" b="1" dirty="0">
              <a:solidFill>
                <a:sysClr val="windowText" lastClr="000000"/>
              </a:solidFill>
            </a:endParaRPr>
          </a:p>
        </p:txBody>
      </p:sp>
      <p:grpSp>
        <p:nvGrpSpPr>
          <p:cNvPr id="11" name="Group 10">
            <a:extLst>
              <a:ext uri="{FF2B5EF4-FFF2-40B4-BE49-F238E27FC236}">
                <a16:creationId xmlns:a16="http://schemas.microsoft.com/office/drawing/2014/main" id="{3CF46F0F-0A5A-A17D-B783-EA62E16DC479}"/>
              </a:ext>
            </a:extLst>
          </p:cNvPr>
          <p:cNvGrpSpPr/>
          <p:nvPr/>
        </p:nvGrpSpPr>
        <p:grpSpPr>
          <a:xfrm>
            <a:off x="2096464" y="5683759"/>
            <a:ext cx="7047536" cy="646331"/>
            <a:chOff x="966459" y="2981630"/>
            <a:chExt cx="7047536" cy="646331"/>
          </a:xfrm>
        </p:grpSpPr>
        <p:sp>
          <p:nvSpPr>
            <p:cNvPr id="12" name="TextBox 11">
              <a:extLst>
                <a:ext uri="{FF2B5EF4-FFF2-40B4-BE49-F238E27FC236}">
                  <a16:creationId xmlns:a16="http://schemas.microsoft.com/office/drawing/2014/main" id="{71203F57-3513-0C78-ED42-077D434411E5}"/>
                </a:ext>
              </a:extLst>
            </p:cNvPr>
            <p:cNvSpPr txBox="1"/>
            <p:nvPr/>
          </p:nvSpPr>
          <p:spPr>
            <a:xfrm>
              <a:off x="1303867" y="2981630"/>
              <a:ext cx="6710128" cy="646331"/>
            </a:xfrm>
            <a:prstGeom prst="rect">
              <a:avLst/>
            </a:prstGeom>
            <a:noFill/>
          </p:spPr>
          <p:txBody>
            <a:bodyPr wrap="square">
              <a:spAutoFit/>
            </a:bodyPr>
            <a:lstStyle/>
            <a:p>
              <a:r>
                <a:rPr lang="en-GB" dirty="0"/>
                <a:t>Nigerian novelist, Chimamanda Ngozi Adichie, talks of her experience of living with her college roommate in the USA</a:t>
              </a:r>
              <a:endParaRPr lang="en-GB" sz="1600" dirty="0"/>
            </a:p>
          </p:txBody>
        </p:sp>
        <p:sp>
          <p:nvSpPr>
            <p:cNvPr id="13" name="Oval 12">
              <a:extLst>
                <a:ext uri="{FF2B5EF4-FFF2-40B4-BE49-F238E27FC236}">
                  <a16:creationId xmlns:a16="http://schemas.microsoft.com/office/drawing/2014/main" id="{BAA78E1B-F6C8-9E80-31B0-4296C7351DF5}"/>
                </a:ext>
              </a:extLst>
            </p:cNvPr>
            <p:cNvSpPr/>
            <p:nvPr/>
          </p:nvSpPr>
          <p:spPr>
            <a:xfrm>
              <a:off x="966459" y="2997592"/>
              <a:ext cx="360000" cy="360000"/>
            </a:xfrm>
            <a:prstGeom prst="ellipse">
              <a:avLst/>
            </a:prstGeom>
            <a:solidFill>
              <a:srgbClr val="EB51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A</a:t>
              </a:r>
              <a:endParaRPr lang="en-GB" sz="1400" dirty="0">
                <a:solidFill>
                  <a:schemeClr val="bg1"/>
                </a:solidFill>
              </a:endParaRPr>
            </a:p>
          </p:txBody>
        </p:sp>
      </p:grpSp>
    </p:spTree>
    <p:extLst>
      <p:ext uri="{BB962C8B-B14F-4D97-AF65-F5344CB8AC3E}">
        <p14:creationId xmlns:p14="http://schemas.microsoft.com/office/powerpoint/2010/main" val="2907329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B5369B2-5ACA-69E6-0FDC-74CF25A2FD98}"/>
              </a:ext>
            </a:extLst>
          </p:cNvPr>
          <p:cNvSpPr txBox="1"/>
          <p:nvPr/>
        </p:nvSpPr>
        <p:spPr>
          <a:xfrm>
            <a:off x="165415" y="2606572"/>
            <a:ext cx="8813170" cy="3877985"/>
          </a:xfrm>
          <a:prstGeom prst="rect">
            <a:avLst/>
          </a:prstGeom>
          <a:noFill/>
        </p:spPr>
        <p:txBody>
          <a:bodyPr wrap="square" lIns="0" tIns="0" rIns="0" bIns="0">
            <a:spAutoFit/>
          </a:bodyPr>
          <a:lstStyle/>
          <a:p>
            <a:pPr marL="0" lvl="1"/>
            <a:r>
              <a:rPr lang="en-GB" sz="2100" b="1" dirty="0">
                <a:solidFill>
                  <a:srgbClr val="4CA050"/>
                </a:solidFill>
                <a:ea typeface="Times New Roman" panose="02020603050405020304" pitchFamily="18" charset="0"/>
                <a:cs typeface="Calibri" panose="020F0502020204030204" pitchFamily="34" charset="0"/>
              </a:rPr>
              <a:t>Answers </a:t>
            </a:r>
          </a:p>
          <a:p>
            <a:r>
              <a:rPr lang="en-US" sz="2100" b="1" dirty="0"/>
              <a:t>2 a) </a:t>
            </a:r>
            <a:r>
              <a:rPr lang="en-GB" sz="2100" dirty="0"/>
              <a:t>Chimamanda Ngozi Adichie is a Nigerian novelist.</a:t>
            </a:r>
          </a:p>
          <a:p>
            <a:r>
              <a:rPr lang="en-GB" sz="2100" b="1" dirty="0"/>
              <a:t>b) </a:t>
            </a:r>
            <a:r>
              <a:rPr lang="en-GB" sz="2100" dirty="0"/>
              <a:t>When Chimamanda Ngozi Adichie went to study in the USA, the girl she shared a room with was surprised that Chimamanda was so much like her. Adichie thinks this is because her roommate had only seen a single story of Africa, with beautiful landscapes and people fighting wars and dying of poverty. Adichie is worried that the single story creates a stereotype of Africa which is incomplete.</a:t>
            </a:r>
          </a:p>
          <a:p>
            <a:r>
              <a:rPr lang="en-GB" sz="2100" b="1" dirty="0"/>
              <a:t>c) </a:t>
            </a:r>
            <a:r>
              <a:rPr lang="en-GB" sz="2100" dirty="0"/>
              <a:t>The single story of Africa is an oversimplification of the continent and so creates a stereotype of beautiful landscapes and people living in poverty.</a:t>
            </a:r>
          </a:p>
          <a:p>
            <a:r>
              <a:rPr lang="en-GB" sz="2100" b="1" dirty="0"/>
              <a:t>d) </a:t>
            </a:r>
            <a:r>
              <a:rPr lang="en-GB" sz="2100" dirty="0"/>
              <a:t>A fixed general idea about something or someone, that many people believe represents a particular type of person, thing or place. </a:t>
            </a:r>
          </a:p>
        </p:txBody>
      </p:sp>
      <p:sp>
        <p:nvSpPr>
          <p:cNvPr id="2" name="Footer Placeholder 3">
            <a:extLst>
              <a:ext uri="{FF2B5EF4-FFF2-40B4-BE49-F238E27FC236}">
                <a16:creationId xmlns:a16="http://schemas.microsoft.com/office/drawing/2014/main" id="{CC5175FE-7E0D-2B06-3C02-F1AE7778930A}"/>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sp>
        <p:nvSpPr>
          <p:cNvPr id="5" name="Rectangle: Rounded Corners 10">
            <a:extLst>
              <a:ext uri="{FF2B5EF4-FFF2-40B4-BE49-F238E27FC236}">
                <a16:creationId xmlns:a16="http://schemas.microsoft.com/office/drawing/2014/main" id="{2DF5BB37-E390-8DF7-D681-DD00A29DB397}"/>
              </a:ext>
            </a:extLst>
          </p:cNvPr>
          <p:cNvSpPr/>
          <p:nvPr/>
        </p:nvSpPr>
        <p:spPr>
          <a:xfrm>
            <a:off x="165415" y="133191"/>
            <a:ext cx="8813170" cy="2419945"/>
          </a:xfrm>
          <a:prstGeom prst="roundRect">
            <a:avLst>
              <a:gd name="adj" fmla="val 8051"/>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2400" b="1" dirty="0">
                <a:solidFill>
                  <a:schemeClr val="bg1"/>
                </a:solidFill>
              </a:rPr>
              <a:t>2. a) Who is Chimamanda Ngozi Adichie?</a:t>
            </a:r>
          </a:p>
          <a:p>
            <a:r>
              <a:rPr lang="en-GB" sz="2400" b="1" dirty="0">
                <a:solidFill>
                  <a:schemeClr val="bg1"/>
                </a:solidFill>
              </a:rPr>
              <a:t>b) Discuss the point she is making, and then summarise her view in three sentences. </a:t>
            </a:r>
          </a:p>
          <a:p>
            <a:r>
              <a:rPr lang="en-GB" sz="2400" b="1" dirty="0">
                <a:solidFill>
                  <a:schemeClr val="bg1"/>
                </a:solidFill>
              </a:rPr>
              <a:t>c) She refers to a single story about Africa creating stereotypes. What does she mean by this?</a:t>
            </a:r>
          </a:p>
          <a:p>
            <a:r>
              <a:rPr lang="en-GB" sz="2400" b="1" dirty="0">
                <a:solidFill>
                  <a:schemeClr val="bg1"/>
                </a:solidFill>
              </a:rPr>
              <a:t>d) What does stereotyping mean?</a:t>
            </a:r>
          </a:p>
        </p:txBody>
      </p:sp>
      <p:pic>
        <p:nvPicPr>
          <p:cNvPr id="6" name="Graphic 5">
            <a:extLst>
              <a:ext uri="{FF2B5EF4-FFF2-40B4-BE49-F238E27FC236}">
                <a16:creationId xmlns:a16="http://schemas.microsoft.com/office/drawing/2014/main" id="{E26778EE-5348-BEA8-D4CE-FA47C10B10E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561866" y="195167"/>
            <a:ext cx="360000" cy="360000"/>
          </a:xfrm>
          <a:prstGeom prst="rect">
            <a:avLst/>
          </a:prstGeom>
        </p:spPr>
      </p:pic>
    </p:spTree>
    <p:extLst>
      <p:ext uri="{BB962C8B-B14F-4D97-AF65-F5344CB8AC3E}">
        <p14:creationId xmlns:p14="http://schemas.microsoft.com/office/powerpoint/2010/main" val="3227699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rcRect/>
          <a:stretch/>
        </p:blipFill>
        <p:spPr>
          <a:xfrm>
            <a:off x="259607" y="522911"/>
            <a:ext cx="1554922" cy="2332383"/>
          </a:xfrm>
          <a:prstGeom prst="rect">
            <a:avLst/>
          </a:prstGeom>
        </p:spPr>
      </p:pic>
      <p:sp>
        <p:nvSpPr>
          <p:cNvPr id="10" name="Rectangle: Rounded Corners 1">
            <a:extLst>
              <a:ext uri="{FF2B5EF4-FFF2-40B4-BE49-F238E27FC236}">
                <a16:creationId xmlns:a16="http://schemas.microsoft.com/office/drawing/2014/main" id="{85E5B06D-4C8B-4A83-E7E2-00BB81AEF22A}"/>
              </a:ext>
            </a:extLst>
          </p:cNvPr>
          <p:cNvSpPr/>
          <p:nvPr/>
        </p:nvSpPr>
        <p:spPr>
          <a:xfrm>
            <a:off x="4806675" y="4728957"/>
            <a:ext cx="3232567" cy="1080000"/>
          </a:xfrm>
          <a:prstGeom prst="roundRect">
            <a:avLst/>
          </a:prstGeom>
          <a:solidFill>
            <a:schemeClr val="bg1"/>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Watch this </a:t>
            </a:r>
            <a:r>
              <a:rPr lang="en-US" dirty="0">
                <a:solidFill>
                  <a:schemeClr val="tx1"/>
                </a:solidFill>
                <a:hlinkClick r:id="rId4"/>
              </a:rPr>
              <a:t>video</a:t>
            </a:r>
            <a:r>
              <a:rPr lang="en-US" dirty="0">
                <a:solidFill>
                  <a:schemeClr val="tx1"/>
                </a:solidFill>
              </a:rPr>
              <a:t> about the problems created by holding stereotypical views of Africa.</a:t>
            </a:r>
          </a:p>
        </p:txBody>
      </p:sp>
      <p:sp>
        <p:nvSpPr>
          <p:cNvPr id="11" name="Rectangle: Rounded Corners 1">
            <a:extLst>
              <a:ext uri="{FF2B5EF4-FFF2-40B4-BE49-F238E27FC236}">
                <a16:creationId xmlns:a16="http://schemas.microsoft.com/office/drawing/2014/main" id="{85E5B06D-4C8B-4A83-E7E2-00BB81AEF22A}"/>
              </a:ext>
            </a:extLst>
          </p:cNvPr>
          <p:cNvSpPr/>
          <p:nvPr/>
        </p:nvSpPr>
        <p:spPr>
          <a:xfrm>
            <a:off x="1104758" y="4728957"/>
            <a:ext cx="2991981" cy="1080000"/>
          </a:xfrm>
          <a:prstGeom prst="roundRect">
            <a:avLst/>
          </a:prstGeom>
          <a:solidFill>
            <a:schemeClr val="bg1"/>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Watch this </a:t>
            </a:r>
            <a:r>
              <a:rPr lang="en-US" dirty="0">
                <a:solidFill>
                  <a:schemeClr val="tx1"/>
                </a:solidFill>
                <a:hlinkClick r:id="rId5"/>
              </a:rPr>
              <a:t>video </a:t>
            </a:r>
            <a:r>
              <a:rPr lang="en-US" dirty="0">
                <a:solidFill>
                  <a:schemeClr val="tx1"/>
                </a:solidFill>
              </a:rPr>
              <a:t>where </a:t>
            </a:r>
            <a:r>
              <a:rPr lang="en-US" dirty="0" err="1">
                <a:solidFill>
                  <a:schemeClr val="tx1"/>
                </a:solidFill>
              </a:rPr>
              <a:t>Dipo</a:t>
            </a:r>
            <a:r>
              <a:rPr lang="en-US" dirty="0">
                <a:solidFill>
                  <a:schemeClr val="tx1"/>
                </a:solidFill>
              </a:rPr>
              <a:t> </a:t>
            </a:r>
            <a:r>
              <a:rPr lang="en-US" dirty="0" err="1">
                <a:solidFill>
                  <a:schemeClr val="tx1"/>
                </a:solidFill>
              </a:rPr>
              <a:t>Faloyin</a:t>
            </a:r>
            <a:r>
              <a:rPr lang="en-US" dirty="0">
                <a:solidFill>
                  <a:schemeClr val="tx1"/>
                </a:solidFill>
              </a:rPr>
              <a:t> talks about stereotyping Africa.</a:t>
            </a:r>
          </a:p>
        </p:txBody>
      </p:sp>
      <p:sp>
        <p:nvSpPr>
          <p:cNvPr id="2" name="Footer Placeholder 3">
            <a:extLst>
              <a:ext uri="{FF2B5EF4-FFF2-40B4-BE49-F238E27FC236}">
                <a16:creationId xmlns:a16="http://schemas.microsoft.com/office/drawing/2014/main" id="{6EDE6781-2A8A-33E6-C7AE-8520054EA23A}"/>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grpSp>
        <p:nvGrpSpPr>
          <p:cNvPr id="5" name="Group 4">
            <a:extLst>
              <a:ext uri="{FF2B5EF4-FFF2-40B4-BE49-F238E27FC236}">
                <a16:creationId xmlns:a16="http://schemas.microsoft.com/office/drawing/2014/main" id="{C60856D8-8B47-A360-D5F1-3905E40BA1E9}"/>
              </a:ext>
            </a:extLst>
          </p:cNvPr>
          <p:cNvGrpSpPr/>
          <p:nvPr/>
        </p:nvGrpSpPr>
        <p:grpSpPr>
          <a:xfrm>
            <a:off x="2327043" y="3439881"/>
            <a:ext cx="6646802" cy="375962"/>
            <a:chOff x="966459" y="2981630"/>
            <a:chExt cx="6646802" cy="375962"/>
          </a:xfrm>
        </p:grpSpPr>
        <p:sp>
          <p:nvSpPr>
            <p:cNvPr id="9" name="TextBox 8">
              <a:extLst>
                <a:ext uri="{FF2B5EF4-FFF2-40B4-BE49-F238E27FC236}">
                  <a16:creationId xmlns:a16="http://schemas.microsoft.com/office/drawing/2014/main" id="{0C56AE0C-0C69-FAC5-B06B-6C0CB3419CA4}"/>
                </a:ext>
              </a:extLst>
            </p:cNvPr>
            <p:cNvSpPr txBox="1"/>
            <p:nvPr/>
          </p:nvSpPr>
          <p:spPr>
            <a:xfrm>
              <a:off x="1303867" y="2981630"/>
              <a:ext cx="6309394" cy="369332"/>
            </a:xfrm>
            <a:prstGeom prst="rect">
              <a:avLst/>
            </a:prstGeom>
            <a:noFill/>
          </p:spPr>
          <p:txBody>
            <a:bodyPr wrap="square">
              <a:spAutoFit/>
            </a:bodyPr>
            <a:lstStyle/>
            <a:p>
              <a:r>
                <a:rPr lang="en-GB" dirty="0"/>
                <a:t>A quote from Dipo </a:t>
              </a:r>
              <a:r>
                <a:rPr lang="en-GB" dirty="0" err="1"/>
                <a:t>Faloyin’s</a:t>
              </a:r>
              <a:r>
                <a:rPr lang="en-GB" dirty="0"/>
                <a:t> book, </a:t>
              </a:r>
              <a:r>
                <a:rPr lang="en-GB" i="1" dirty="0"/>
                <a:t>Africa Is Not a Country</a:t>
              </a:r>
              <a:r>
                <a:rPr lang="en-GB" dirty="0"/>
                <a:t>, 2022</a:t>
              </a:r>
              <a:endParaRPr lang="en-GB" sz="1600" dirty="0"/>
            </a:p>
          </p:txBody>
        </p:sp>
        <p:sp>
          <p:nvSpPr>
            <p:cNvPr id="14" name="Oval 13">
              <a:extLst>
                <a:ext uri="{FF2B5EF4-FFF2-40B4-BE49-F238E27FC236}">
                  <a16:creationId xmlns:a16="http://schemas.microsoft.com/office/drawing/2014/main" id="{C9F48095-CE11-0D4B-EDBC-6EEFC33B64DF}"/>
                </a:ext>
              </a:extLst>
            </p:cNvPr>
            <p:cNvSpPr/>
            <p:nvPr/>
          </p:nvSpPr>
          <p:spPr>
            <a:xfrm>
              <a:off x="966459" y="2997592"/>
              <a:ext cx="360000" cy="360000"/>
            </a:xfrm>
            <a:prstGeom prst="ellipse">
              <a:avLst/>
            </a:prstGeom>
            <a:solidFill>
              <a:srgbClr val="EB51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B</a:t>
              </a:r>
              <a:endParaRPr lang="en-GB" sz="1400" dirty="0">
                <a:solidFill>
                  <a:schemeClr val="bg1"/>
                </a:solidFill>
              </a:endParaRPr>
            </a:p>
          </p:txBody>
        </p:sp>
      </p:grpSp>
      <p:pic>
        <p:nvPicPr>
          <p:cNvPr id="15" name="Graphic 14">
            <a:extLst>
              <a:ext uri="{FF2B5EF4-FFF2-40B4-BE49-F238E27FC236}">
                <a16:creationId xmlns:a16="http://schemas.microsoft.com/office/drawing/2014/main" id="{BDACF06C-A900-B87D-AF2D-5046F1B89C9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690148" y="5394063"/>
            <a:ext cx="358589" cy="358589"/>
          </a:xfrm>
          <a:prstGeom prst="rect">
            <a:avLst/>
          </a:prstGeom>
        </p:spPr>
      </p:pic>
      <p:pic>
        <p:nvPicPr>
          <p:cNvPr id="16" name="Graphic 15">
            <a:extLst>
              <a:ext uri="{FF2B5EF4-FFF2-40B4-BE49-F238E27FC236}">
                <a16:creationId xmlns:a16="http://schemas.microsoft.com/office/drawing/2014/main" id="{6B8717ED-9134-84C9-E391-33C9CC1AFE92}"/>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643409" y="5394063"/>
            <a:ext cx="358589" cy="358589"/>
          </a:xfrm>
          <a:prstGeom prst="rect">
            <a:avLst/>
          </a:prstGeom>
        </p:spPr>
      </p:pic>
      <p:sp>
        <p:nvSpPr>
          <p:cNvPr id="7" name="Rounded Rectangle 6"/>
          <p:cNvSpPr/>
          <p:nvPr/>
        </p:nvSpPr>
        <p:spPr>
          <a:xfrm>
            <a:off x="2327043" y="214988"/>
            <a:ext cx="6494772" cy="3139321"/>
          </a:xfrm>
          <a:prstGeom prst="wedgeRectCallout">
            <a:avLst>
              <a:gd name="adj1" fmla="val -61310"/>
              <a:gd name="adj2" fmla="val 8288"/>
            </a:avLst>
          </a:prstGeom>
          <a:solidFill>
            <a:schemeClr val="accent2">
              <a:lumMod val="20000"/>
              <a:lumOff val="80000"/>
            </a:schemeClr>
          </a:solidFill>
          <a:ln w="28575">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a:solidFill>
                  <a:sysClr val="windowText" lastClr="000000"/>
                </a:solidFill>
              </a:rPr>
              <a:t>For too long ‘Africa’ has been treated as a buzzword for poverty, strife, corruption, civil wars and large expanses of arid red soil where nothing but misery grows. Or it is presented as one big safari park, where lions and tigers roam freely around our homes and Africans spend their days grouped in warrior tribes, barely clothed … jumping up and down with ritualistic rhythm before another aid package gets delivered. Poverty or safari, with nothing in between … In reality, Africa is a rich mosaic of experience, of diverse communities and histories … This book is a portrait of modern Africa that pushes back against harmful stereotypes to tell a more comprehensive story …</a:t>
            </a:r>
            <a:endParaRPr lang="en-CA" b="1" dirty="0">
              <a:solidFill>
                <a:sysClr val="windowText" lastClr="000000"/>
              </a:solidFill>
            </a:endParaRPr>
          </a:p>
        </p:txBody>
      </p:sp>
    </p:spTree>
    <p:extLst>
      <p:ext uri="{BB962C8B-B14F-4D97-AF65-F5344CB8AC3E}">
        <p14:creationId xmlns:p14="http://schemas.microsoft.com/office/powerpoint/2010/main" val="27997644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316B68EC-8186-D031-AC58-291C4AC34EEF}"/>
              </a:ext>
            </a:extLst>
          </p:cNvPr>
          <p:cNvSpPr/>
          <p:nvPr/>
        </p:nvSpPr>
        <p:spPr>
          <a:xfrm>
            <a:off x="212210" y="133663"/>
            <a:ext cx="8752886" cy="4655582"/>
          </a:xfrm>
          <a:prstGeom prst="roundRect">
            <a:avLst>
              <a:gd name="adj" fmla="val 4583"/>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2400" b="1" dirty="0">
                <a:solidFill>
                  <a:schemeClr val="bg1"/>
                </a:solidFill>
              </a:rPr>
              <a:t>3. Compare Views A and B.</a:t>
            </a:r>
          </a:p>
          <a:p>
            <a:r>
              <a:rPr lang="en-GB" sz="2400" b="1" dirty="0">
                <a:solidFill>
                  <a:schemeClr val="bg1"/>
                </a:solidFill>
              </a:rPr>
              <a:t>a) List the stereotypical views of Africa identified by </a:t>
            </a:r>
            <a:r>
              <a:rPr lang="it-IT" sz="2400" b="1" dirty="0">
                <a:solidFill>
                  <a:schemeClr val="bg1"/>
                </a:solidFill>
              </a:rPr>
              <a:t>Chimamanda Ngozi Adichie and Dipo Faloyin.</a:t>
            </a:r>
            <a:endParaRPr lang="en-GB" sz="2400" b="1" dirty="0">
              <a:solidFill>
                <a:schemeClr val="bg1"/>
              </a:solidFill>
            </a:endParaRPr>
          </a:p>
          <a:p>
            <a:r>
              <a:rPr lang="en-GB" sz="2400" b="1" dirty="0">
                <a:solidFill>
                  <a:schemeClr val="bg1"/>
                </a:solidFill>
              </a:rPr>
              <a:t>b) Write two sentences to identify what they believe Africa is really like. </a:t>
            </a:r>
          </a:p>
          <a:p>
            <a:r>
              <a:rPr lang="en-GB" sz="2400" b="1" dirty="0">
                <a:solidFill>
                  <a:schemeClr val="bg1"/>
                </a:solidFill>
              </a:rPr>
              <a:t>c) Identify a reason why Dipo </a:t>
            </a:r>
            <a:r>
              <a:rPr lang="en-GB" sz="2400" b="1" dirty="0" err="1">
                <a:solidFill>
                  <a:schemeClr val="bg1"/>
                </a:solidFill>
              </a:rPr>
              <a:t>Faloyin</a:t>
            </a:r>
            <a:r>
              <a:rPr lang="en-GB" sz="2400" b="1" dirty="0">
                <a:solidFill>
                  <a:schemeClr val="bg1"/>
                </a:solidFill>
              </a:rPr>
              <a:t> believes stereotypes are harmful.</a:t>
            </a:r>
          </a:p>
          <a:p>
            <a:r>
              <a:rPr lang="en-GB" sz="2400" b="1" dirty="0">
                <a:solidFill>
                  <a:schemeClr val="bg1"/>
                </a:solidFill>
              </a:rPr>
              <a:t>d) Think back to your answers to Activity 1. Identify ways in which these may have been influenced by stereotyping.</a:t>
            </a:r>
          </a:p>
          <a:p>
            <a:r>
              <a:rPr lang="en-GB" sz="2400" b="1" dirty="0">
                <a:solidFill>
                  <a:schemeClr val="bg1"/>
                </a:solidFill>
              </a:rPr>
              <a:t>e) Look at the vision statement flap and the introduction for this course and write a list of the aspects of being a geographer that challenge stereotypes.</a:t>
            </a:r>
          </a:p>
        </p:txBody>
      </p:sp>
      <p:sp>
        <p:nvSpPr>
          <p:cNvPr id="2" name="Footer Placeholder 3">
            <a:extLst>
              <a:ext uri="{FF2B5EF4-FFF2-40B4-BE49-F238E27FC236}">
                <a16:creationId xmlns:a16="http://schemas.microsoft.com/office/drawing/2014/main" id="{1CBD5FB0-D72B-8000-AC2B-762BF2374170}"/>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3" name="Graphic 2">
            <a:extLst>
              <a:ext uri="{FF2B5EF4-FFF2-40B4-BE49-F238E27FC236}">
                <a16:creationId xmlns:a16="http://schemas.microsoft.com/office/drawing/2014/main" id="{ABC2F22E-4EC0-F96B-1A41-2BE34B6B8EC6}"/>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532366" y="221612"/>
            <a:ext cx="360000" cy="360000"/>
          </a:xfrm>
          <a:prstGeom prst="rect">
            <a:avLst/>
          </a:prstGeom>
        </p:spPr>
      </p:pic>
    </p:spTree>
    <p:extLst>
      <p:ext uri="{BB962C8B-B14F-4D97-AF65-F5344CB8AC3E}">
        <p14:creationId xmlns:p14="http://schemas.microsoft.com/office/powerpoint/2010/main" val="2401110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3">
            <a:extLst>
              <a:ext uri="{FF2B5EF4-FFF2-40B4-BE49-F238E27FC236}">
                <a16:creationId xmlns:a16="http://schemas.microsoft.com/office/drawing/2014/main" id="{9CE64D5F-9F29-F0F2-94FE-D71729EBC914}"/>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6" name="Picture 5">
            <a:extLst>
              <a:ext uri="{FF2B5EF4-FFF2-40B4-BE49-F238E27FC236}">
                <a16:creationId xmlns:a16="http://schemas.microsoft.com/office/drawing/2014/main" id="{137DEC68-D92A-1F96-22B6-2A69BBE2EA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75" r="-1"/>
          <a:stretch/>
        </p:blipFill>
        <p:spPr>
          <a:xfrm>
            <a:off x="4379976" y="0"/>
            <a:ext cx="4764024" cy="6858000"/>
          </a:xfrm>
          <a:prstGeom prst="rect">
            <a:avLst/>
          </a:prstGeom>
        </p:spPr>
      </p:pic>
    </p:spTree>
    <p:extLst>
      <p:ext uri="{BB962C8B-B14F-4D97-AF65-F5344CB8AC3E}">
        <p14:creationId xmlns:p14="http://schemas.microsoft.com/office/powerpoint/2010/main" val="34004913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B5369B2-5ACA-69E6-0FDC-74CF25A2FD98}"/>
              </a:ext>
            </a:extLst>
          </p:cNvPr>
          <p:cNvSpPr txBox="1"/>
          <p:nvPr/>
        </p:nvSpPr>
        <p:spPr>
          <a:xfrm>
            <a:off x="212210" y="1821633"/>
            <a:ext cx="8752886" cy="4401205"/>
          </a:xfrm>
          <a:prstGeom prst="rect">
            <a:avLst/>
          </a:prstGeom>
          <a:noFill/>
        </p:spPr>
        <p:txBody>
          <a:bodyPr wrap="square" lIns="0" tIns="0" rIns="0" bIns="0">
            <a:spAutoFit/>
          </a:bodyPr>
          <a:lstStyle/>
          <a:p>
            <a:pPr marL="0" lvl="1"/>
            <a:r>
              <a:rPr lang="en-GB" sz="2200" b="1" dirty="0">
                <a:solidFill>
                  <a:srgbClr val="4CA050"/>
                </a:solidFill>
                <a:ea typeface="Times New Roman" panose="02020603050405020304" pitchFamily="18" charset="0"/>
                <a:cs typeface="Calibri" panose="020F0502020204030204" pitchFamily="34" charset="0"/>
              </a:rPr>
              <a:t>Answers </a:t>
            </a:r>
          </a:p>
          <a:p>
            <a:r>
              <a:rPr lang="en-GB" sz="2200" b="1" dirty="0"/>
              <a:t>a) </a:t>
            </a:r>
            <a:r>
              <a:rPr lang="en-GB" sz="2200" dirty="0"/>
              <a:t>Stereotypical views identified by the two authors:</a:t>
            </a:r>
          </a:p>
          <a:p>
            <a:pPr marL="285750" indent="-285750">
              <a:buFont typeface="Arial" panose="020B0604020202020204" pitchFamily="34" charset="0"/>
              <a:buChar char="•"/>
            </a:pPr>
            <a:r>
              <a:rPr lang="en-GB" sz="2200" dirty="0"/>
              <a:t>A place of beautiful landscapes and animals.</a:t>
            </a:r>
          </a:p>
          <a:p>
            <a:pPr marL="285750" indent="-285750">
              <a:buFont typeface="Arial" panose="020B0604020202020204" pitchFamily="34" charset="0"/>
              <a:buChar char="•"/>
            </a:pPr>
            <a:r>
              <a:rPr lang="en-GB" sz="2200" dirty="0"/>
              <a:t>Incomprehensible people, fighting senseless wars, dying of poverty and AIDS, unable to speak for themselves, waiting to be saved by a kind, white foreigner.</a:t>
            </a:r>
          </a:p>
          <a:p>
            <a:pPr marL="285750" indent="-285750">
              <a:buFont typeface="Arial" panose="020B0604020202020204" pitchFamily="34" charset="0"/>
              <a:buChar char="•"/>
            </a:pPr>
            <a:r>
              <a:rPr lang="en-GB" sz="2200" dirty="0"/>
              <a:t>A place of poverty, strife, corruption, civil wars and large expanses of arid red soil where only misery grows.</a:t>
            </a:r>
          </a:p>
          <a:p>
            <a:pPr marL="285750" indent="-285750">
              <a:buFont typeface="Arial" panose="020B0604020202020204" pitchFamily="34" charset="0"/>
              <a:buChar char="•"/>
            </a:pPr>
            <a:r>
              <a:rPr lang="en-GB" sz="2200" dirty="0"/>
              <a:t>A big safari park where lions and tigers roam freely around homes.</a:t>
            </a:r>
          </a:p>
          <a:p>
            <a:pPr marL="285750" indent="-285750">
              <a:buFont typeface="Arial" panose="020B0604020202020204" pitchFamily="34" charset="0"/>
              <a:buChar char="•"/>
            </a:pPr>
            <a:r>
              <a:rPr lang="en-GB" sz="2200" dirty="0"/>
              <a:t>Africans grouped in warrior tribes, barely clothed, jumping up and down until another aid package gets delivered.</a:t>
            </a:r>
          </a:p>
          <a:p>
            <a:r>
              <a:rPr lang="en-GB" sz="2200" b="1" dirty="0"/>
              <a:t>b) </a:t>
            </a:r>
            <a:r>
              <a:rPr lang="en-GB" sz="2200" dirty="0"/>
              <a:t>The authors think Africa is very different to these stereotypes. Africa is a rich mosaic of experiences of diverse communities and histories. </a:t>
            </a:r>
          </a:p>
        </p:txBody>
      </p:sp>
      <p:sp>
        <p:nvSpPr>
          <p:cNvPr id="2" name="Footer Placeholder 3">
            <a:extLst>
              <a:ext uri="{FF2B5EF4-FFF2-40B4-BE49-F238E27FC236}">
                <a16:creationId xmlns:a16="http://schemas.microsoft.com/office/drawing/2014/main" id="{63A205B5-67F0-4E22-982C-AD3B70DB03B9}"/>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sp>
        <p:nvSpPr>
          <p:cNvPr id="6" name="Rectangle: Rounded Corners 5">
            <a:extLst>
              <a:ext uri="{FF2B5EF4-FFF2-40B4-BE49-F238E27FC236}">
                <a16:creationId xmlns:a16="http://schemas.microsoft.com/office/drawing/2014/main" id="{985C1000-F32F-EDA9-CF6F-823B1A9AA2EC}"/>
              </a:ext>
            </a:extLst>
          </p:cNvPr>
          <p:cNvSpPr/>
          <p:nvPr/>
        </p:nvSpPr>
        <p:spPr>
          <a:xfrm>
            <a:off x="212210" y="133663"/>
            <a:ext cx="8752886" cy="1600021"/>
          </a:xfrm>
          <a:prstGeom prst="roundRect">
            <a:avLst>
              <a:gd name="adj" fmla="val 4583"/>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2400" b="1" dirty="0">
                <a:solidFill>
                  <a:schemeClr val="bg1"/>
                </a:solidFill>
              </a:rPr>
              <a:t>3. a) List the stereotypical views of Africa identified by </a:t>
            </a:r>
            <a:r>
              <a:rPr lang="it-IT" sz="2400" b="1" dirty="0">
                <a:solidFill>
                  <a:schemeClr val="bg1"/>
                </a:solidFill>
              </a:rPr>
              <a:t>Chimamanda Ngozi Adichie and Dipo Faloyin.</a:t>
            </a:r>
            <a:endParaRPr lang="en-GB" sz="2400" b="1" dirty="0">
              <a:solidFill>
                <a:schemeClr val="bg1"/>
              </a:solidFill>
            </a:endParaRPr>
          </a:p>
          <a:p>
            <a:r>
              <a:rPr lang="en-GB" sz="2400" b="1" dirty="0">
                <a:solidFill>
                  <a:schemeClr val="bg1"/>
                </a:solidFill>
              </a:rPr>
              <a:t>b) Write two sentences to identify what they believe Africa is really like. </a:t>
            </a:r>
          </a:p>
        </p:txBody>
      </p:sp>
      <p:pic>
        <p:nvPicPr>
          <p:cNvPr id="7" name="Graphic 6">
            <a:extLst>
              <a:ext uri="{FF2B5EF4-FFF2-40B4-BE49-F238E27FC236}">
                <a16:creationId xmlns:a16="http://schemas.microsoft.com/office/drawing/2014/main" id="{6426C808-1724-5CFB-40D8-48B9A75C72A0}"/>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532366" y="221612"/>
            <a:ext cx="360000" cy="360000"/>
          </a:xfrm>
          <a:prstGeom prst="rect">
            <a:avLst/>
          </a:prstGeom>
        </p:spPr>
      </p:pic>
    </p:spTree>
    <p:extLst>
      <p:ext uri="{BB962C8B-B14F-4D97-AF65-F5344CB8AC3E}">
        <p14:creationId xmlns:p14="http://schemas.microsoft.com/office/powerpoint/2010/main" val="1737877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B5369B2-5ACA-69E6-0FDC-74CF25A2FD98}"/>
              </a:ext>
            </a:extLst>
          </p:cNvPr>
          <p:cNvSpPr txBox="1"/>
          <p:nvPr/>
        </p:nvSpPr>
        <p:spPr>
          <a:xfrm>
            <a:off x="181096" y="2863111"/>
            <a:ext cx="8784000" cy="3724096"/>
          </a:xfrm>
          <a:prstGeom prst="rect">
            <a:avLst/>
          </a:prstGeom>
          <a:noFill/>
        </p:spPr>
        <p:txBody>
          <a:bodyPr wrap="square" lIns="0" tIns="0" rIns="0" bIns="0">
            <a:spAutoFit/>
          </a:bodyPr>
          <a:lstStyle/>
          <a:p>
            <a:pPr marL="0" lvl="1"/>
            <a:r>
              <a:rPr lang="en-GB" sz="2200" b="1" dirty="0">
                <a:solidFill>
                  <a:srgbClr val="4CA050"/>
                </a:solidFill>
                <a:ea typeface="Times New Roman" panose="02020603050405020304" pitchFamily="18" charset="0"/>
                <a:cs typeface="Calibri" panose="020F0502020204030204" pitchFamily="34" charset="0"/>
              </a:rPr>
              <a:t>Answers </a:t>
            </a:r>
          </a:p>
          <a:p>
            <a:r>
              <a:rPr lang="en-GB" sz="2200" b="1" dirty="0"/>
              <a:t>c) </a:t>
            </a:r>
            <a:r>
              <a:rPr lang="en-GB" sz="2200" dirty="0"/>
              <a:t>Dipo </a:t>
            </a:r>
            <a:r>
              <a:rPr lang="en-GB" sz="2200" dirty="0" err="1"/>
              <a:t>Faloyin</a:t>
            </a:r>
            <a:r>
              <a:rPr lang="en-GB" sz="2200" dirty="0"/>
              <a:t> believes that stereotypes are harmful because they only tell a narrow story of Africa. </a:t>
            </a:r>
          </a:p>
          <a:p>
            <a:r>
              <a:rPr lang="en-GB" sz="2200" b="1" dirty="0"/>
              <a:t>d) </a:t>
            </a:r>
            <a:r>
              <a:rPr lang="en-GB" sz="2200" dirty="0"/>
              <a:t>Pupils consider how their views in Activity 1 may have been influenced by stereotyping.  </a:t>
            </a:r>
          </a:p>
          <a:p>
            <a:r>
              <a:rPr lang="en-GB" sz="2200" b="1" dirty="0"/>
              <a:t>e) </a:t>
            </a:r>
            <a:r>
              <a:rPr lang="en-GB" sz="2200" dirty="0"/>
              <a:t>Geographers challenge stereotypes by strengthening their arguments through justifying their views when reaching conclusions and making decisions; identifying and challenging bias when thinking critically about different viewpoints; making sense of people and places using a wide range of geographical data; being curious about people and places and investigating the world through increasingly complex geographical enquiry.</a:t>
            </a:r>
          </a:p>
        </p:txBody>
      </p:sp>
      <p:sp>
        <p:nvSpPr>
          <p:cNvPr id="2" name="Footer Placeholder 3">
            <a:extLst>
              <a:ext uri="{FF2B5EF4-FFF2-40B4-BE49-F238E27FC236}">
                <a16:creationId xmlns:a16="http://schemas.microsoft.com/office/drawing/2014/main" id="{63A205B5-67F0-4E22-982C-AD3B70DB03B9}"/>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sp>
        <p:nvSpPr>
          <p:cNvPr id="6" name="Rectangle: Rounded Corners 5">
            <a:extLst>
              <a:ext uri="{FF2B5EF4-FFF2-40B4-BE49-F238E27FC236}">
                <a16:creationId xmlns:a16="http://schemas.microsoft.com/office/drawing/2014/main" id="{B3AD43BD-1740-FF9E-7725-72B3993D0D11}"/>
              </a:ext>
            </a:extLst>
          </p:cNvPr>
          <p:cNvSpPr/>
          <p:nvPr/>
        </p:nvSpPr>
        <p:spPr>
          <a:xfrm>
            <a:off x="212210" y="133663"/>
            <a:ext cx="8752886" cy="2729448"/>
          </a:xfrm>
          <a:prstGeom prst="roundRect">
            <a:avLst>
              <a:gd name="adj" fmla="val 4583"/>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2400" b="1" dirty="0">
                <a:solidFill>
                  <a:schemeClr val="bg1"/>
                </a:solidFill>
              </a:rPr>
              <a:t>3. c) Identify a reason why Dipo </a:t>
            </a:r>
            <a:r>
              <a:rPr lang="en-GB" sz="2400" b="1" dirty="0" err="1">
                <a:solidFill>
                  <a:schemeClr val="bg1"/>
                </a:solidFill>
              </a:rPr>
              <a:t>Faloyin</a:t>
            </a:r>
            <a:r>
              <a:rPr lang="en-GB" sz="2400" b="1" dirty="0">
                <a:solidFill>
                  <a:schemeClr val="bg1"/>
                </a:solidFill>
              </a:rPr>
              <a:t> believes stereotypes are harmful.</a:t>
            </a:r>
          </a:p>
          <a:p>
            <a:r>
              <a:rPr lang="en-GB" sz="2400" b="1" dirty="0">
                <a:solidFill>
                  <a:schemeClr val="bg1"/>
                </a:solidFill>
              </a:rPr>
              <a:t>d) Think back to your answers to Activity 1. Identify ways in which these may have been influenced by stereotyping.</a:t>
            </a:r>
          </a:p>
          <a:p>
            <a:r>
              <a:rPr lang="en-GB" sz="2400" b="1" dirty="0">
                <a:solidFill>
                  <a:schemeClr val="bg1"/>
                </a:solidFill>
              </a:rPr>
              <a:t>e) Look at the vision statement flap and the introduction for this course and write a list of the aspects of being a geographer that challenge stereotypes.</a:t>
            </a:r>
          </a:p>
        </p:txBody>
      </p:sp>
      <p:pic>
        <p:nvPicPr>
          <p:cNvPr id="7" name="Graphic 6">
            <a:extLst>
              <a:ext uri="{FF2B5EF4-FFF2-40B4-BE49-F238E27FC236}">
                <a16:creationId xmlns:a16="http://schemas.microsoft.com/office/drawing/2014/main" id="{2A6163F4-35A2-19F1-DBAD-414631919C1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532366" y="221612"/>
            <a:ext cx="360000" cy="360000"/>
          </a:xfrm>
          <a:prstGeom prst="rect">
            <a:avLst/>
          </a:prstGeom>
        </p:spPr>
      </p:pic>
    </p:spTree>
    <p:extLst>
      <p:ext uri="{BB962C8B-B14F-4D97-AF65-F5344CB8AC3E}">
        <p14:creationId xmlns:p14="http://schemas.microsoft.com/office/powerpoint/2010/main" val="18020774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10">
            <a:extLst>
              <a:ext uri="{FF2B5EF4-FFF2-40B4-BE49-F238E27FC236}">
                <a16:creationId xmlns:a16="http://schemas.microsoft.com/office/drawing/2014/main" id="{316B68EC-8186-D031-AC58-291C4AC34EEF}"/>
              </a:ext>
            </a:extLst>
          </p:cNvPr>
          <p:cNvSpPr/>
          <p:nvPr/>
        </p:nvSpPr>
        <p:spPr>
          <a:xfrm>
            <a:off x="5183256" y="191065"/>
            <a:ext cx="3761961" cy="5686782"/>
          </a:xfrm>
          <a:prstGeom prst="roundRect">
            <a:avLst>
              <a:gd name="adj" fmla="val 4620"/>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2400" b="1" dirty="0">
                <a:solidFill>
                  <a:schemeClr val="bg1"/>
                </a:solidFill>
              </a:rPr>
              <a:t>4. Look carefully at the atlas map, C. Find and label the following on an outline map of Africa:</a:t>
            </a:r>
          </a:p>
          <a:p>
            <a:r>
              <a:rPr lang="en-GB" sz="2400" b="1" dirty="0">
                <a:solidFill>
                  <a:schemeClr val="bg1"/>
                </a:solidFill>
              </a:rPr>
              <a:t>a) the Equator and Greenwich Meridian</a:t>
            </a:r>
          </a:p>
          <a:p>
            <a:r>
              <a:rPr lang="en-GB" sz="2400" b="1" dirty="0">
                <a:solidFill>
                  <a:schemeClr val="bg1"/>
                </a:solidFill>
              </a:rPr>
              <a:t>b) the largest and smallest African countries, and their latitude and longitude</a:t>
            </a:r>
          </a:p>
          <a:p>
            <a:r>
              <a:rPr lang="en-GB" sz="2400" b="1" dirty="0">
                <a:solidFill>
                  <a:schemeClr val="bg1"/>
                </a:solidFill>
              </a:rPr>
              <a:t>c) the seas and oceans that surround the continent</a:t>
            </a:r>
          </a:p>
          <a:p>
            <a:r>
              <a:rPr lang="en-GB" sz="2400" b="1" dirty="0">
                <a:solidFill>
                  <a:schemeClr val="bg1"/>
                </a:solidFill>
              </a:rPr>
              <a:t>d) the countries at the following coordinates: </a:t>
            </a:r>
          </a:p>
          <a:p>
            <a:r>
              <a:rPr lang="en-GB" sz="2400" b="1" dirty="0">
                <a:solidFill>
                  <a:schemeClr val="bg1"/>
                </a:solidFill>
              </a:rPr>
              <a:t>i) 22˚ S 18˚ E	ii) 28˚ N 2˚ E</a:t>
            </a:r>
          </a:p>
          <a:p>
            <a:r>
              <a:rPr lang="en-GB" sz="2400" b="1" dirty="0">
                <a:solidFill>
                  <a:schemeClr val="bg1"/>
                </a:solidFill>
              </a:rPr>
              <a:t>iii) 1˚ N 38˚ E	iv) 3˚ S 23˚ E</a:t>
            </a:r>
          </a:p>
        </p:txBody>
      </p:sp>
      <p:sp>
        <p:nvSpPr>
          <p:cNvPr id="3" name="Footer Placeholder 3">
            <a:extLst>
              <a:ext uri="{FF2B5EF4-FFF2-40B4-BE49-F238E27FC236}">
                <a16:creationId xmlns:a16="http://schemas.microsoft.com/office/drawing/2014/main" id="{7A21A169-CA04-DC1D-1B57-A7E048E3C90F}"/>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8" name="Graphic 7">
            <a:extLst>
              <a:ext uri="{FF2B5EF4-FFF2-40B4-BE49-F238E27FC236}">
                <a16:creationId xmlns:a16="http://schemas.microsoft.com/office/drawing/2014/main" id="{25A84B75-7FDE-C4BB-6D2E-9D517F50F91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518633" y="247249"/>
            <a:ext cx="360000" cy="360000"/>
          </a:xfrm>
          <a:prstGeom prst="rect">
            <a:avLst/>
          </a:prstGeom>
        </p:spPr>
      </p:pic>
      <p:grpSp>
        <p:nvGrpSpPr>
          <p:cNvPr id="9" name="Group 8">
            <a:extLst>
              <a:ext uri="{FF2B5EF4-FFF2-40B4-BE49-F238E27FC236}">
                <a16:creationId xmlns:a16="http://schemas.microsoft.com/office/drawing/2014/main" id="{485B8320-252F-ABCB-82B4-8EFAB83567A2}"/>
              </a:ext>
            </a:extLst>
          </p:cNvPr>
          <p:cNvGrpSpPr/>
          <p:nvPr/>
        </p:nvGrpSpPr>
        <p:grpSpPr>
          <a:xfrm>
            <a:off x="367539" y="5932318"/>
            <a:ext cx="3329817" cy="646331"/>
            <a:chOff x="966459" y="2882239"/>
            <a:chExt cx="3329817" cy="646331"/>
          </a:xfrm>
        </p:grpSpPr>
        <p:sp>
          <p:nvSpPr>
            <p:cNvPr id="10" name="TextBox 9">
              <a:extLst>
                <a:ext uri="{FF2B5EF4-FFF2-40B4-BE49-F238E27FC236}">
                  <a16:creationId xmlns:a16="http://schemas.microsoft.com/office/drawing/2014/main" id="{89109066-E740-4462-6F61-9F0FE1FE8778}"/>
                </a:ext>
              </a:extLst>
            </p:cNvPr>
            <p:cNvSpPr txBox="1"/>
            <p:nvPr/>
          </p:nvSpPr>
          <p:spPr>
            <a:xfrm>
              <a:off x="1323745" y="2882239"/>
              <a:ext cx="2972531" cy="646331"/>
            </a:xfrm>
            <a:prstGeom prst="rect">
              <a:avLst/>
            </a:prstGeom>
            <a:noFill/>
          </p:spPr>
          <p:txBody>
            <a:bodyPr wrap="square">
              <a:spAutoFit/>
            </a:bodyPr>
            <a:lstStyle/>
            <a:p>
              <a:r>
                <a:rPr lang="en-GB" dirty="0"/>
                <a:t>Political map of Africa, </a:t>
              </a:r>
              <a:r>
                <a:rPr lang="en-GB" i="1" dirty="0"/>
                <a:t>Philip’s Essential School Atlas</a:t>
              </a:r>
              <a:endParaRPr lang="en-GB" sz="1600" i="1" dirty="0"/>
            </a:p>
          </p:txBody>
        </p:sp>
        <p:sp>
          <p:nvSpPr>
            <p:cNvPr id="11" name="Oval 10">
              <a:extLst>
                <a:ext uri="{FF2B5EF4-FFF2-40B4-BE49-F238E27FC236}">
                  <a16:creationId xmlns:a16="http://schemas.microsoft.com/office/drawing/2014/main" id="{7534BFDE-8989-9AC1-67D6-47CF7035D8E1}"/>
                </a:ext>
              </a:extLst>
            </p:cNvPr>
            <p:cNvSpPr/>
            <p:nvPr/>
          </p:nvSpPr>
          <p:spPr>
            <a:xfrm>
              <a:off x="966459" y="2997592"/>
              <a:ext cx="360000" cy="360000"/>
            </a:xfrm>
            <a:prstGeom prst="ellipse">
              <a:avLst/>
            </a:prstGeom>
            <a:solidFill>
              <a:srgbClr val="EB51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C</a:t>
              </a:r>
              <a:endParaRPr lang="en-GB" sz="1400" dirty="0">
                <a:solidFill>
                  <a:schemeClr val="bg1"/>
                </a:solidFill>
              </a:endParaRPr>
            </a:p>
          </p:txBody>
        </p:sp>
      </p:grpSp>
      <p:pic>
        <p:nvPicPr>
          <p:cNvPr id="5" name="Picture 4" descr="A map of africa with black text&#10;&#10;Description automatically generated">
            <a:extLst>
              <a:ext uri="{FF2B5EF4-FFF2-40B4-BE49-F238E27FC236}">
                <a16:creationId xmlns:a16="http://schemas.microsoft.com/office/drawing/2014/main" id="{B89B4D76-2762-8ED6-B08C-0349F4E16805}"/>
              </a:ext>
            </a:extLst>
          </p:cNvPr>
          <p:cNvPicPr>
            <a:picLocks noChangeAspect="1"/>
          </p:cNvPicPr>
          <p:nvPr/>
        </p:nvPicPr>
        <p:blipFill rotWithShape="1">
          <a:blip r:embed="rId5"/>
          <a:srcRect l="5136" t="4782" r="1725" b="14421"/>
          <a:stretch/>
        </p:blipFill>
        <p:spPr>
          <a:xfrm>
            <a:off x="52090" y="49694"/>
            <a:ext cx="4862810" cy="5842709"/>
          </a:xfrm>
          <a:prstGeom prst="rect">
            <a:avLst/>
          </a:prstGeom>
        </p:spPr>
      </p:pic>
    </p:spTree>
    <p:extLst>
      <p:ext uri="{BB962C8B-B14F-4D97-AF65-F5344CB8AC3E}">
        <p14:creationId xmlns:p14="http://schemas.microsoft.com/office/powerpoint/2010/main" val="5139361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3">
            <a:extLst>
              <a:ext uri="{FF2B5EF4-FFF2-40B4-BE49-F238E27FC236}">
                <a16:creationId xmlns:a16="http://schemas.microsoft.com/office/drawing/2014/main" id="{306E81AA-6DFE-5FA8-F10B-F3D785CE9B29}"/>
              </a:ext>
            </a:extLst>
          </p:cNvPr>
          <p:cNvSpPr>
            <a:spLocks noGrp="1"/>
          </p:cNvSpPr>
          <p:nvPr>
            <p:ph type="ftr" sz="quarter" idx="3"/>
          </p:nvPr>
        </p:nvSpPr>
        <p:spPr>
          <a:xfrm>
            <a:off x="2911568"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sp>
        <p:nvSpPr>
          <p:cNvPr id="3" name="Title 1">
            <a:extLst>
              <a:ext uri="{FF2B5EF4-FFF2-40B4-BE49-F238E27FC236}">
                <a16:creationId xmlns:a16="http://schemas.microsoft.com/office/drawing/2014/main" id="{8616394D-51D4-5821-82DA-F5EA242766CF}"/>
              </a:ext>
            </a:extLst>
          </p:cNvPr>
          <p:cNvSpPr>
            <a:spLocks noGrp="1"/>
          </p:cNvSpPr>
          <p:nvPr>
            <p:ph type="title"/>
          </p:nvPr>
        </p:nvSpPr>
        <p:spPr>
          <a:xfrm>
            <a:off x="3159565" y="582130"/>
            <a:ext cx="5528183" cy="553998"/>
          </a:xfrm>
        </p:spPr>
        <p:txBody>
          <a:bodyPr wrap="square">
            <a:spAutoFit/>
          </a:bodyPr>
          <a:lstStyle/>
          <a:p>
            <a:r>
              <a:rPr lang="en-US" dirty="0">
                <a:solidFill>
                  <a:schemeClr val="accent1">
                    <a:lumMod val="75000"/>
                  </a:schemeClr>
                </a:solidFill>
                <a:latin typeface="+mn-lt"/>
              </a:rPr>
              <a:t>Resources for this lesson</a:t>
            </a:r>
          </a:p>
        </p:txBody>
      </p:sp>
      <p:sp>
        <p:nvSpPr>
          <p:cNvPr id="4" name="Content Placeholder 2">
            <a:extLst>
              <a:ext uri="{FF2B5EF4-FFF2-40B4-BE49-F238E27FC236}">
                <a16:creationId xmlns:a16="http://schemas.microsoft.com/office/drawing/2014/main" id="{EC929D2F-0BEB-F8B2-DD89-EAAA2B198DEB}"/>
              </a:ext>
            </a:extLst>
          </p:cNvPr>
          <p:cNvSpPr>
            <a:spLocks noGrp="1"/>
          </p:cNvSpPr>
          <p:nvPr>
            <p:ph idx="1"/>
          </p:nvPr>
        </p:nvSpPr>
        <p:spPr>
          <a:xfrm>
            <a:off x="3159565" y="1412585"/>
            <a:ext cx="5746310" cy="4854855"/>
          </a:xfrm>
        </p:spPr>
        <p:txBody>
          <a:bodyPr wrap="square">
            <a:spAutoFit/>
          </a:bodyPr>
          <a:lstStyle/>
          <a:p>
            <a:pPr lvl="1"/>
            <a:r>
              <a:rPr lang="en-GB" sz="2400" dirty="0">
                <a:hlinkClick r:id="rId3"/>
              </a:rPr>
              <a:t>Student Book pages 262–63</a:t>
            </a:r>
            <a:endParaRPr lang="en-GB" sz="2400" dirty="0"/>
          </a:p>
          <a:p>
            <a:pPr lvl="1"/>
            <a:r>
              <a:rPr lang="en-GB" sz="2400" dirty="0">
                <a:hlinkClick r:id="rId4"/>
              </a:rPr>
              <a:t>Lesson plan 14.1</a:t>
            </a:r>
            <a:endParaRPr lang="en-GB" sz="2400" dirty="0"/>
          </a:p>
          <a:p>
            <a:pPr lvl="1"/>
            <a:r>
              <a:rPr lang="en-GB" sz="2400" dirty="0">
                <a:hlinkClick r:id="rId5"/>
              </a:rPr>
              <a:t>Activity worksheet 14.1a general: The countries of Africa</a:t>
            </a:r>
            <a:endParaRPr lang="en-GB" sz="2400" dirty="0"/>
          </a:p>
          <a:p>
            <a:pPr lvl="1"/>
            <a:r>
              <a:rPr lang="en-GB" sz="2400" dirty="0">
                <a:hlinkClick r:id="rId6"/>
              </a:rPr>
              <a:t>Activity worksheet 14.1b general: Introduction to Africa</a:t>
            </a:r>
            <a:endParaRPr lang="en-GB" sz="2400" dirty="0"/>
          </a:p>
          <a:p>
            <a:pPr lvl="1"/>
            <a:r>
              <a:rPr lang="en-GB" sz="2400" dirty="0">
                <a:hlinkClick r:id="rId7"/>
              </a:rPr>
              <a:t>Activity worksheet 14.1c support: Challenging stereotypical views of Africa</a:t>
            </a:r>
            <a:endParaRPr lang="en-GB" sz="2400" dirty="0"/>
          </a:p>
          <a:p>
            <a:pPr lvl="1"/>
            <a:r>
              <a:rPr lang="en-GB" sz="2400" dirty="0">
                <a:hlinkClick r:id="rId8"/>
              </a:rPr>
              <a:t>Activity worksheet 14.1d stretch: The danger of the single story</a:t>
            </a:r>
            <a:endParaRPr lang="en-GB" sz="2400" dirty="0"/>
          </a:p>
          <a:p>
            <a:pPr lvl="1"/>
            <a:r>
              <a:rPr lang="en-GB" sz="2400" dirty="0">
                <a:hlinkClick r:id="rId9"/>
              </a:rPr>
              <a:t>14.1 Homework: What are the challenges and opportunities for countries in Africa?</a:t>
            </a:r>
            <a:endParaRPr lang="en-GB" sz="2400" dirty="0"/>
          </a:p>
        </p:txBody>
      </p:sp>
      <p:pic>
        <p:nvPicPr>
          <p:cNvPr id="9" name="Picture 8" descr="A map of africa and africa&#10;&#10;Description automatically generated">
            <a:extLst>
              <a:ext uri="{FF2B5EF4-FFF2-40B4-BE49-F238E27FC236}">
                <a16:creationId xmlns:a16="http://schemas.microsoft.com/office/drawing/2014/main" id="{55244FAB-5E11-F0E1-7D39-A99C46FDC437}"/>
              </a:ext>
            </a:extLst>
          </p:cNvPr>
          <p:cNvPicPr>
            <a:picLocks noChangeAspect="1"/>
          </p:cNvPicPr>
          <p:nvPr/>
        </p:nvPicPr>
        <p:blipFill>
          <a:blip r:embed="rId10"/>
          <a:stretch>
            <a:fillRect/>
          </a:stretch>
        </p:blipFill>
        <p:spPr>
          <a:xfrm>
            <a:off x="0" y="0"/>
            <a:ext cx="2761488" cy="6858000"/>
          </a:xfrm>
          <a:prstGeom prst="rect">
            <a:avLst/>
          </a:prstGeom>
        </p:spPr>
      </p:pic>
    </p:spTree>
    <p:extLst>
      <p:ext uri="{BB962C8B-B14F-4D97-AF65-F5344CB8AC3E}">
        <p14:creationId xmlns:p14="http://schemas.microsoft.com/office/powerpoint/2010/main" val="14079399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10">
            <a:extLst>
              <a:ext uri="{FF2B5EF4-FFF2-40B4-BE49-F238E27FC236}">
                <a16:creationId xmlns:a16="http://schemas.microsoft.com/office/drawing/2014/main" id="{316B68EC-8186-D031-AC58-291C4AC34EEF}"/>
              </a:ext>
            </a:extLst>
          </p:cNvPr>
          <p:cNvSpPr/>
          <p:nvPr/>
        </p:nvSpPr>
        <p:spPr>
          <a:xfrm>
            <a:off x="5183256" y="191065"/>
            <a:ext cx="3761961" cy="5686782"/>
          </a:xfrm>
          <a:prstGeom prst="roundRect">
            <a:avLst>
              <a:gd name="adj" fmla="val 4620"/>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2400" b="1" dirty="0">
                <a:solidFill>
                  <a:schemeClr val="bg1"/>
                </a:solidFill>
              </a:rPr>
              <a:t>4. Look carefully at the atlas map, C. Find and label the following on an outline map of Africa:</a:t>
            </a:r>
          </a:p>
          <a:p>
            <a:r>
              <a:rPr lang="en-GB" sz="2400" b="1" dirty="0">
                <a:solidFill>
                  <a:schemeClr val="bg1"/>
                </a:solidFill>
              </a:rPr>
              <a:t>a) the Equator and Greenwich Meridian</a:t>
            </a:r>
          </a:p>
          <a:p>
            <a:r>
              <a:rPr lang="en-GB" sz="2400" b="1" dirty="0">
                <a:solidFill>
                  <a:schemeClr val="bg1"/>
                </a:solidFill>
              </a:rPr>
              <a:t>b) the largest and smallest African countries, and their latitude and longitude</a:t>
            </a:r>
          </a:p>
          <a:p>
            <a:r>
              <a:rPr lang="en-GB" sz="2400" b="1" dirty="0">
                <a:solidFill>
                  <a:schemeClr val="bg1"/>
                </a:solidFill>
              </a:rPr>
              <a:t>c) the seas and oceans that surround the continent</a:t>
            </a:r>
          </a:p>
          <a:p>
            <a:r>
              <a:rPr lang="en-GB" sz="2400" b="1" dirty="0">
                <a:solidFill>
                  <a:schemeClr val="bg1"/>
                </a:solidFill>
              </a:rPr>
              <a:t>d) the countries at the following coordinates: </a:t>
            </a:r>
          </a:p>
          <a:p>
            <a:r>
              <a:rPr lang="en-GB" sz="2400" b="1" dirty="0">
                <a:solidFill>
                  <a:schemeClr val="bg1"/>
                </a:solidFill>
              </a:rPr>
              <a:t>i) 22˚ S 18˚ E	ii) 28˚ N 2˚ E</a:t>
            </a:r>
          </a:p>
          <a:p>
            <a:r>
              <a:rPr lang="en-GB" sz="2400" b="1" dirty="0">
                <a:solidFill>
                  <a:schemeClr val="bg1"/>
                </a:solidFill>
              </a:rPr>
              <a:t>iii) 1˚ N 38˚ E	iv) 3˚ S 23˚ E</a:t>
            </a:r>
          </a:p>
        </p:txBody>
      </p:sp>
      <p:sp>
        <p:nvSpPr>
          <p:cNvPr id="3" name="Footer Placeholder 3">
            <a:extLst>
              <a:ext uri="{FF2B5EF4-FFF2-40B4-BE49-F238E27FC236}">
                <a16:creationId xmlns:a16="http://schemas.microsoft.com/office/drawing/2014/main" id="{7A21A169-CA04-DC1D-1B57-A7E048E3C90F}"/>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8" name="Graphic 7">
            <a:extLst>
              <a:ext uri="{FF2B5EF4-FFF2-40B4-BE49-F238E27FC236}">
                <a16:creationId xmlns:a16="http://schemas.microsoft.com/office/drawing/2014/main" id="{25A84B75-7FDE-C4BB-6D2E-9D517F50F91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518633" y="247249"/>
            <a:ext cx="360000" cy="360000"/>
          </a:xfrm>
          <a:prstGeom prst="rect">
            <a:avLst/>
          </a:prstGeom>
        </p:spPr>
      </p:pic>
      <p:sp>
        <p:nvSpPr>
          <p:cNvPr id="2" name="TextBox 1">
            <a:extLst>
              <a:ext uri="{FF2B5EF4-FFF2-40B4-BE49-F238E27FC236}">
                <a16:creationId xmlns:a16="http://schemas.microsoft.com/office/drawing/2014/main" id="{F544ED36-138D-6952-44D8-EFEEB381B398}"/>
              </a:ext>
            </a:extLst>
          </p:cNvPr>
          <p:cNvSpPr txBox="1"/>
          <p:nvPr/>
        </p:nvSpPr>
        <p:spPr>
          <a:xfrm>
            <a:off x="585407" y="1436647"/>
            <a:ext cx="4020572" cy="3693319"/>
          </a:xfrm>
          <a:prstGeom prst="rect">
            <a:avLst/>
          </a:prstGeom>
          <a:noFill/>
        </p:spPr>
        <p:txBody>
          <a:bodyPr wrap="square" lIns="0" tIns="0" rIns="0" bIns="0">
            <a:spAutoFit/>
          </a:bodyPr>
          <a:lstStyle/>
          <a:p>
            <a:pPr marL="0" lvl="1"/>
            <a:r>
              <a:rPr lang="en-GB" sz="2400" b="1" dirty="0">
                <a:solidFill>
                  <a:srgbClr val="4CA050"/>
                </a:solidFill>
                <a:ea typeface="Times New Roman" panose="02020603050405020304" pitchFamily="18" charset="0"/>
                <a:cs typeface="Calibri" panose="020F0502020204030204" pitchFamily="34" charset="0"/>
              </a:rPr>
              <a:t>Answers </a:t>
            </a:r>
          </a:p>
          <a:p>
            <a:r>
              <a:rPr lang="en-GB" sz="2400" b="1" dirty="0"/>
              <a:t>b) </a:t>
            </a:r>
            <a:r>
              <a:rPr lang="en-GB" sz="2400" dirty="0"/>
              <a:t>The smallest country in mainland Africa is The Gambia (13° N 15° W) and the largest is Algeria (28° N 2° E).</a:t>
            </a:r>
          </a:p>
          <a:p>
            <a:r>
              <a:rPr lang="en-GB" sz="2400" b="1" dirty="0"/>
              <a:t>c) </a:t>
            </a:r>
            <a:r>
              <a:rPr lang="en-GB" sz="2400" dirty="0"/>
              <a:t>Indian Ocean, Atlantic Ocean, Red Sea, Mediterranean Sea</a:t>
            </a:r>
          </a:p>
          <a:p>
            <a:r>
              <a:rPr lang="en-GB" sz="2400" b="1" dirty="0"/>
              <a:t>d) </a:t>
            </a:r>
            <a:r>
              <a:rPr lang="en-GB" sz="2400" b="1" dirty="0" err="1"/>
              <a:t>i</a:t>
            </a:r>
            <a:r>
              <a:rPr lang="en-GB" sz="2400" b="1" dirty="0"/>
              <a:t>) </a:t>
            </a:r>
            <a:r>
              <a:rPr lang="en-GB" sz="2400" dirty="0"/>
              <a:t>Namibia </a:t>
            </a:r>
            <a:r>
              <a:rPr lang="en-GB" sz="2400" b="1" dirty="0"/>
              <a:t>ii) </a:t>
            </a:r>
            <a:r>
              <a:rPr lang="en-GB" sz="2400" dirty="0"/>
              <a:t>Algeria </a:t>
            </a:r>
            <a:r>
              <a:rPr lang="en-GB" sz="2400" b="1" dirty="0"/>
              <a:t>iii) </a:t>
            </a:r>
            <a:r>
              <a:rPr lang="en-GB" sz="2400" dirty="0"/>
              <a:t>Kenya </a:t>
            </a:r>
            <a:r>
              <a:rPr lang="en-GB" sz="2400" b="1" dirty="0"/>
              <a:t>iv) </a:t>
            </a:r>
            <a:r>
              <a:rPr lang="en-GB" sz="2400" dirty="0"/>
              <a:t>Democratic Republic of the Congo</a:t>
            </a:r>
          </a:p>
        </p:txBody>
      </p:sp>
    </p:spTree>
    <p:extLst>
      <p:ext uri="{BB962C8B-B14F-4D97-AF65-F5344CB8AC3E}">
        <p14:creationId xmlns:p14="http://schemas.microsoft.com/office/powerpoint/2010/main" val="21049110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10">
            <a:extLst>
              <a:ext uri="{FF2B5EF4-FFF2-40B4-BE49-F238E27FC236}">
                <a16:creationId xmlns:a16="http://schemas.microsoft.com/office/drawing/2014/main" id="{316B68EC-8186-D031-AC58-291C4AC34EEF}"/>
              </a:ext>
            </a:extLst>
          </p:cNvPr>
          <p:cNvSpPr/>
          <p:nvPr/>
        </p:nvSpPr>
        <p:spPr>
          <a:xfrm>
            <a:off x="193637" y="191065"/>
            <a:ext cx="8804059" cy="4315718"/>
          </a:xfrm>
          <a:prstGeom prst="roundRect">
            <a:avLst>
              <a:gd name="adj" fmla="val 4432"/>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2400" b="1" dirty="0">
                <a:solidFill>
                  <a:schemeClr val="bg1"/>
                </a:solidFill>
              </a:rPr>
              <a:t>5. Visit the Dollar Street website: </a:t>
            </a:r>
            <a:r>
              <a:rPr lang="en-GB" sz="2400" b="1" dirty="0">
                <a:solidFill>
                  <a:schemeClr val="bg1"/>
                </a:solidFill>
                <a:hlinkClick r:id="rId3">
                  <a:extLst>
                    <a:ext uri="{A12FA001-AC4F-418D-AE19-62706E023703}">
                      <ahyp:hlinkClr xmlns:ahyp="http://schemas.microsoft.com/office/drawing/2018/hyperlinkcolor" val="tx"/>
                    </a:ext>
                  </a:extLst>
                </a:hlinkClick>
              </a:rPr>
              <a:t>www.gapminder.org/dollar-street</a:t>
            </a:r>
            <a:r>
              <a:rPr lang="en-GB" sz="2400" b="1" dirty="0">
                <a:solidFill>
                  <a:schemeClr val="bg1"/>
                </a:solidFill>
              </a:rPr>
              <a:t>. </a:t>
            </a:r>
            <a:endParaRPr lang="en-CA" sz="2400" b="1" dirty="0">
              <a:solidFill>
                <a:schemeClr val="bg1"/>
              </a:solidFill>
            </a:endParaRPr>
          </a:p>
          <a:p>
            <a:r>
              <a:rPr lang="en-US" sz="2400" b="1" dirty="0">
                <a:solidFill>
                  <a:schemeClr val="bg1"/>
                </a:solidFill>
              </a:rPr>
              <a:t>a) Use the top bar of the website to select ‘Families in Africa’. Click in the box for Africa to select all the African countries available on Dollar Street. </a:t>
            </a:r>
          </a:p>
          <a:p>
            <a:r>
              <a:rPr lang="en-US" sz="2400" b="1" dirty="0">
                <a:solidFill>
                  <a:schemeClr val="bg1"/>
                </a:solidFill>
              </a:rPr>
              <a:t>b) Select two families in African countries – one family at the poor end of the street, the other from the rich end. </a:t>
            </a:r>
          </a:p>
          <a:p>
            <a:r>
              <a:rPr lang="en-US" sz="2400" b="1" dirty="0">
                <a:solidFill>
                  <a:schemeClr val="bg1"/>
                </a:solidFill>
              </a:rPr>
              <a:t>c) Compile a list of similarities and differences between the two families. </a:t>
            </a:r>
          </a:p>
          <a:p>
            <a:r>
              <a:rPr lang="en-US" sz="2400" b="1" dirty="0">
                <a:solidFill>
                  <a:schemeClr val="bg1"/>
                </a:solidFill>
              </a:rPr>
              <a:t>d) What potential problem do you need to be aware of when investigating families on Dollar Street in this way?</a:t>
            </a:r>
            <a:endParaRPr lang="en-GB" sz="2400" b="1" dirty="0">
              <a:solidFill>
                <a:schemeClr val="bg1"/>
              </a:solidFill>
            </a:endParaRPr>
          </a:p>
        </p:txBody>
      </p:sp>
      <p:sp>
        <p:nvSpPr>
          <p:cNvPr id="2" name="Footer Placeholder 3">
            <a:extLst>
              <a:ext uri="{FF2B5EF4-FFF2-40B4-BE49-F238E27FC236}">
                <a16:creationId xmlns:a16="http://schemas.microsoft.com/office/drawing/2014/main" id="{054618B3-BDEF-2AF7-EF1B-91ADEA439A44}"/>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3" name="Graphic 2">
            <a:extLst>
              <a:ext uri="{FF2B5EF4-FFF2-40B4-BE49-F238E27FC236}">
                <a16:creationId xmlns:a16="http://schemas.microsoft.com/office/drawing/2014/main" id="{AF547242-1831-39D2-9D25-30883937B5E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521935" y="280397"/>
            <a:ext cx="360000" cy="360000"/>
          </a:xfrm>
          <a:prstGeom prst="rect">
            <a:avLst/>
          </a:prstGeom>
        </p:spPr>
      </p:pic>
    </p:spTree>
    <p:extLst>
      <p:ext uri="{BB962C8B-B14F-4D97-AF65-F5344CB8AC3E}">
        <p14:creationId xmlns:p14="http://schemas.microsoft.com/office/powerpoint/2010/main" val="5326725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10">
            <a:extLst>
              <a:ext uri="{FF2B5EF4-FFF2-40B4-BE49-F238E27FC236}">
                <a16:creationId xmlns:a16="http://schemas.microsoft.com/office/drawing/2014/main" id="{316B68EC-8186-D031-AC58-291C4AC34EEF}"/>
              </a:ext>
            </a:extLst>
          </p:cNvPr>
          <p:cNvSpPr/>
          <p:nvPr/>
        </p:nvSpPr>
        <p:spPr>
          <a:xfrm>
            <a:off x="193637" y="191065"/>
            <a:ext cx="8804059" cy="847070"/>
          </a:xfrm>
          <a:prstGeom prst="roundRect">
            <a:avLst>
              <a:gd name="adj" fmla="val 21164"/>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2400" b="1" dirty="0">
                <a:solidFill>
                  <a:schemeClr val="bg1"/>
                </a:solidFill>
              </a:rPr>
              <a:t>5. </a:t>
            </a:r>
            <a:r>
              <a:rPr lang="en-US" sz="2400" b="1" dirty="0">
                <a:solidFill>
                  <a:schemeClr val="bg1"/>
                </a:solidFill>
              </a:rPr>
              <a:t>d) What potential problem do you need to be aware of when investigating families on Dollar Street in this way?</a:t>
            </a:r>
            <a:endParaRPr lang="en-GB" sz="2400" b="1" dirty="0">
              <a:solidFill>
                <a:schemeClr val="bg1"/>
              </a:solidFill>
            </a:endParaRPr>
          </a:p>
        </p:txBody>
      </p:sp>
      <p:sp>
        <p:nvSpPr>
          <p:cNvPr id="2" name="Footer Placeholder 3">
            <a:extLst>
              <a:ext uri="{FF2B5EF4-FFF2-40B4-BE49-F238E27FC236}">
                <a16:creationId xmlns:a16="http://schemas.microsoft.com/office/drawing/2014/main" id="{054618B3-BDEF-2AF7-EF1B-91ADEA439A44}"/>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3" name="Graphic 2">
            <a:extLst>
              <a:ext uri="{FF2B5EF4-FFF2-40B4-BE49-F238E27FC236}">
                <a16:creationId xmlns:a16="http://schemas.microsoft.com/office/drawing/2014/main" id="{AF547242-1831-39D2-9D25-30883937B5E6}"/>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521935" y="280397"/>
            <a:ext cx="360000" cy="360000"/>
          </a:xfrm>
          <a:prstGeom prst="rect">
            <a:avLst/>
          </a:prstGeom>
        </p:spPr>
      </p:pic>
      <p:sp>
        <p:nvSpPr>
          <p:cNvPr id="4" name="TextBox 3">
            <a:extLst>
              <a:ext uri="{FF2B5EF4-FFF2-40B4-BE49-F238E27FC236}">
                <a16:creationId xmlns:a16="http://schemas.microsoft.com/office/drawing/2014/main" id="{687C9E2C-3470-D1F9-8B24-1D6F2E8CF028}"/>
              </a:ext>
            </a:extLst>
          </p:cNvPr>
          <p:cNvSpPr txBox="1"/>
          <p:nvPr/>
        </p:nvSpPr>
        <p:spPr>
          <a:xfrm>
            <a:off x="1687163" y="1765831"/>
            <a:ext cx="5769673" cy="1477328"/>
          </a:xfrm>
          <a:prstGeom prst="rect">
            <a:avLst/>
          </a:prstGeom>
          <a:noFill/>
        </p:spPr>
        <p:txBody>
          <a:bodyPr wrap="square" lIns="0" tIns="0" rIns="0" bIns="0">
            <a:spAutoFit/>
          </a:bodyPr>
          <a:lstStyle/>
          <a:p>
            <a:pPr marL="0" lvl="1"/>
            <a:r>
              <a:rPr lang="en-GB" sz="2400" b="1" dirty="0">
                <a:solidFill>
                  <a:srgbClr val="4CA050"/>
                </a:solidFill>
                <a:ea typeface="Times New Roman" panose="02020603050405020304" pitchFamily="18" charset="0"/>
                <a:cs typeface="Calibri" panose="020F0502020204030204" pitchFamily="34" charset="0"/>
              </a:rPr>
              <a:t>Answers </a:t>
            </a:r>
          </a:p>
          <a:p>
            <a:r>
              <a:rPr lang="en-GB" sz="2400" dirty="0"/>
              <a:t>A potential problem of investigating individual families on Dollar Street is that each can give a stereotypical view of the continent. </a:t>
            </a:r>
          </a:p>
        </p:txBody>
      </p:sp>
    </p:spTree>
    <p:extLst>
      <p:ext uri="{BB962C8B-B14F-4D97-AF65-F5344CB8AC3E}">
        <p14:creationId xmlns:p14="http://schemas.microsoft.com/office/powerpoint/2010/main" val="34898651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10">
            <a:extLst>
              <a:ext uri="{FF2B5EF4-FFF2-40B4-BE49-F238E27FC236}">
                <a16:creationId xmlns:a16="http://schemas.microsoft.com/office/drawing/2014/main" id="{316B68EC-8186-D031-AC58-291C4AC34EEF}"/>
              </a:ext>
            </a:extLst>
          </p:cNvPr>
          <p:cNvSpPr/>
          <p:nvPr/>
        </p:nvSpPr>
        <p:spPr>
          <a:xfrm>
            <a:off x="2427733" y="2435486"/>
            <a:ext cx="4256896" cy="1736646"/>
          </a:xfrm>
          <a:prstGeom prst="roundRect">
            <a:avLst>
              <a:gd name="adj" fmla="val 11402"/>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GB" sz="2400" b="1" dirty="0">
                <a:solidFill>
                  <a:schemeClr val="bg1"/>
                </a:solidFill>
              </a:rPr>
              <a:t>6. Reread Views A and B. Explain what you have learnt today that challenges stereotypical views of Africa. </a:t>
            </a:r>
          </a:p>
        </p:txBody>
      </p:sp>
      <p:sp>
        <p:nvSpPr>
          <p:cNvPr id="3" name="Footer Placeholder 3">
            <a:extLst>
              <a:ext uri="{FF2B5EF4-FFF2-40B4-BE49-F238E27FC236}">
                <a16:creationId xmlns:a16="http://schemas.microsoft.com/office/drawing/2014/main" id="{B798C13F-178F-A329-83F1-C99E61CE8F74}"/>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4" name="Graphic 3">
            <a:extLst>
              <a:ext uri="{FF2B5EF4-FFF2-40B4-BE49-F238E27FC236}">
                <a16:creationId xmlns:a16="http://schemas.microsoft.com/office/drawing/2014/main" id="{0580AC4C-E36F-D0CB-22E5-B923E441A1F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271211" y="2494590"/>
            <a:ext cx="360000" cy="360000"/>
          </a:xfrm>
          <a:prstGeom prst="rect">
            <a:avLst/>
          </a:prstGeom>
        </p:spPr>
      </p:pic>
    </p:spTree>
    <p:extLst>
      <p:ext uri="{BB962C8B-B14F-4D97-AF65-F5344CB8AC3E}">
        <p14:creationId xmlns:p14="http://schemas.microsoft.com/office/powerpoint/2010/main" val="41782421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40FBA26-AE98-E3E9-5CA1-329231E015F1}"/>
              </a:ext>
            </a:extLst>
          </p:cNvPr>
          <p:cNvPicPr>
            <a:picLocks noChangeAspect="1"/>
          </p:cNvPicPr>
          <p:nvPr/>
        </p:nvPicPr>
        <p:blipFill>
          <a:blip r:embed="rId3"/>
          <a:srcRect/>
          <a:stretch/>
        </p:blipFill>
        <p:spPr>
          <a:xfrm>
            <a:off x="6975679" y="3761553"/>
            <a:ext cx="1794339" cy="2695722"/>
          </a:xfrm>
          <a:prstGeom prst="rect">
            <a:avLst/>
          </a:prstGeom>
        </p:spPr>
      </p:pic>
      <p:sp>
        <p:nvSpPr>
          <p:cNvPr id="6" name="Rectangular Callout 6">
            <a:extLst>
              <a:ext uri="{FF2B5EF4-FFF2-40B4-BE49-F238E27FC236}">
                <a16:creationId xmlns:a16="http://schemas.microsoft.com/office/drawing/2014/main" id="{758BCC31-BF12-DC67-6C58-AD85C783ADEE}"/>
              </a:ext>
            </a:extLst>
          </p:cNvPr>
          <p:cNvSpPr/>
          <p:nvPr/>
        </p:nvSpPr>
        <p:spPr>
          <a:xfrm>
            <a:off x="373982" y="293862"/>
            <a:ext cx="6093808" cy="3646305"/>
          </a:xfrm>
          <a:prstGeom prst="wedgeRectCallout">
            <a:avLst>
              <a:gd name="adj1" fmla="val 62491"/>
              <a:gd name="adj2" fmla="val 86024"/>
            </a:avLst>
          </a:prstGeom>
          <a:solidFill>
            <a:srgbClr val="FBE6E0"/>
          </a:solidFill>
          <a:ln w="28575">
            <a:solidFill>
              <a:srgbClr val="DE56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ysClr val="windowText" lastClr="000000"/>
                </a:solidFill>
              </a:rPr>
              <a:t>My roommate had a single story of Africa. In this single story there was no possibility of Africans being similar to her, in any way. No possibility of feelings more complex than pity. If I had not grown up in Nigeria, and if all I knew about Africa were from popular images, I too would think that Africa was a place of beautiful landscapes, beautiful animals, and incomprehensible people, fighting senseless wars, dying of poverty and AIDS, unable to speak for themselves, and waiting to be saved, by a kind, white foreigner … The single story creates stereotypes and the problem with stereotypes is not that they are untrue, but that they are incomplete. They make one story become the only story. </a:t>
            </a:r>
            <a:endParaRPr lang="en-CA" b="1" dirty="0">
              <a:solidFill>
                <a:sysClr val="windowText" lastClr="000000"/>
              </a:solidFill>
            </a:endParaRPr>
          </a:p>
        </p:txBody>
      </p:sp>
      <p:grpSp>
        <p:nvGrpSpPr>
          <p:cNvPr id="7" name="Group 6">
            <a:extLst>
              <a:ext uri="{FF2B5EF4-FFF2-40B4-BE49-F238E27FC236}">
                <a16:creationId xmlns:a16="http://schemas.microsoft.com/office/drawing/2014/main" id="{F6274446-3B2C-634D-10AB-360A0DC8E4A4}"/>
              </a:ext>
            </a:extLst>
          </p:cNvPr>
          <p:cNvGrpSpPr/>
          <p:nvPr/>
        </p:nvGrpSpPr>
        <p:grpSpPr>
          <a:xfrm>
            <a:off x="366460" y="4116948"/>
            <a:ext cx="3656900" cy="1754326"/>
            <a:chOff x="966459" y="2981630"/>
            <a:chExt cx="3656900" cy="1754326"/>
          </a:xfrm>
        </p:grpSpPr>
        <p:sp>
          <p:nvSpPr>
            <p:cNvPr id="8" name="TextBox 7">
              <a:extLst>
                <a:ext uri="{FF2B5EF4-FFF2-40B4-BE49-F238E27FC236}">
                  <a16:creationId xmlns:a16="http://schemas.microsoft.com/office/drawing/2014/main" id="{FD5E35F0-3445-A4FF-A1E8-5C4195FA3D68}"/>
                </a:ext>
              </a:extLst>
            </p:cNvPr>
            <p:cNvSpPr txBox="1"/>
            <p:nvPr/>
          </p:nvSpPr>
          <p:spPr>
            <a:xfrm>
              <a:off x="1303867" y="2981630"/>
              <a:ext cx="3319492" cy="1754326"/>
            </a:xfrm>
            <a:prstGeom prst="rect">
              <a:avLst/>
            </a:prstGeom>
            <a:noFill/>
          </p:spPr>
          <p:txBody>
            <a:bodyPr wrap="square">
              <a:spAutoFit/>
            </a:bodyPr>
            <a:lstStyle/>
            <a:p>
              <a:r>
                <a:rPr lang="en-GB" dirty="0"/>
                <a:t>Nigerian novelist, Chimamanda Ngozi Adichie, talks of ‘the danger of a single story’, from her experience of living with her college roommate, when attending university in the USA</a:t>
              </a:r>
              <a:endParaRPr lang="en-GB" sz="1600" dirty="0"/>
            </a:p>
          </p:txBody>
        </p:sp>
        <p:sp>
          <p:nvSpPr>
            <p:cNvPr id="9" name="Oval 8">
              <a:extLst>
                <a:ext uri="{FF2B5EF4-FFF2-40B4-BE49-F238E27FC236}">
                  <a16:creationId xmlns:a16="http://schemas.microsoft.com/office/drawing/2014/main" id="{7ABF1BD4-520B-4D4D-977C-A5B20A54605D}"/>
                </a:ext>
              </a:extLst>
            </p:cNvPr>
            <p:cNvSpPr/>
            <p:nvPr/>
          </p:nvSpPr>
          <p:spPr>
            <a:xfrm>
              <a:off x="966459" y="2997592"/>
              <a:ext cx="360000" cy="360000"/>
            </a:xfrm>
            <a:prstGeom prst="ellipse">
              <a:avLst/>
            </a:prstGeom>
            <a:solidFill>
              <a:srgbClr val="EB51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A</a:t>
              </a:r>
              <a:endParaRPr lang="en-GB" sz="1400" dirty="0">
                <a:solidFill>
                  <a:schemeClr val="bg1"/>
                </a:solidFill>
              </a:endParaRPr>
            </a:p>
          </p:txBody>
        </p:sp>
      </p:grpSp>
      <p:sp>
        <p:nvSpPr>
          <p:cNvPr id="10" name="Footer Placeholder 3">
            <a:extLst>
              <a:ext uri="{FF2B5EF4-FFF2-40B4-BE49-F238E27FC236}">
                <a16:creationId xmlns:a16="http://schemas.microsoft.com/office/drawing/2014/main" id="{B10C4E21-83AE-F646-7145-AF04DE6F135B}"/>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spTree>
    <p:extLst>
      <p:ext uri="{BB962C8B-B14F-4D97-AF65-F5344CB8AC3E}">
        <p14:creationId xmlns:p14="http://schemas.microsoft.com/office/powerpoint/2010/main" val="27216195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3">
            <a:extLst>
              <a:ext uri="{FF2B5EF4-FFF2-40B4-BE49-F238E27FC236}">
                <a16:creationId xmlns:a16="http://schemas.microsoft.com/office/drawing/2014/main" id="{EAFD0CA6-7F15-70CF-E6FA-9D28DE191FB5}"/>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6" name="Picture 5">
            <a:extLst>
              <a:ext uri="{FF2B5EF4-FFF2-40B4-BE49-F238E27FC236}">
                <a16:creationId xmlns:a16="http://schemas.microsoft.com/office/drawing/2014/main" id="{F62447D4-ADCD-E6F3-C117-D5D84C2CCCC4}"/>
              </a:ext>
            </a:extLst>
          </p:cNvPr>
          <p:cNvPicPr>
            <a:picLocks noChangeAspect="1"/>
          </p:cNvPicPr>
          <p:nvPr/>
        </p:nvPicPr>
        <p:blipFill>
          <a:blip r:embed="rId3"/>
          <a:srcRect/>
          <a:stretch/>
        </p:blipFill>
        <p:spPr>
          <a:xfrm>
            <a:off x="661943" y="449759"/>
            <a:ext cx="1554922" cy="2332383"/>
          </a:xfrm>
          <a:prstGeom prst="rect">
            <a:avLst/>
          </a:prstGeom>
        </p:spPr>
      </p:pic>
      <p:grpSp>
        <p:nvGrpSpPr>
          <p:cNvPr id="7" name="Group 6">
            <a:extLst>
              <a:ext uri="{FF2B5EF4-FFF2-40B4-BE49-F238E27FC236}">
                <a16:creationId xmlns:a16="http://schemas.microsoft.com/office/drawing/2014/main" id="{8077E302-4EAB-85CD-8D08-4F752064B24D}"/>
              </a:ext>
            </a:extLst>
          </p:cNvPr>
          <p:cNvGrpSpPr/>
          <p:nvPr/>
        </p:nvGrpSpPr>
        <p:grpSpPr>
          <a:xfrm>
            <a:off x="2327043" y="5862209"/>
            <a:ext cx="6646802" cy="375962"/>
            <a:chOff x="966459" y="2981630"/>
            <a:chExt cx="6646802" cy="375962"/>
          </a:xfrm>
        </p:grpSpPr>
        <p:sp>
          <p:nvSpPr>
            <p:cNvPr id="8" name="TextBox 7">
              <a:extLst>
                <a:ext uri="{FF2B5EF4-FFF2-40B4-BE49-F238E27FC236}">
                  <a16:creationId xmlns:a16="http://schemas.microsoft.com/office/drawing/2014/main" id="{34E76797-E53D-09B0-71C4-6B821CCB9CF4}"/>
                </a:ext>
              </a:extLst>
            </p:cNvPr>
            <p:cNvSpPr txBox="1"/>
            <p:nvPr/>
          </p:nvSpPr>
          <p:spPr>
            <a:xfrm>
              <a:off x="1303867" y="2981630"/>
              <a:ext cx="6309394" cy="369332"/>
            </a:xfrm>
            <a:prstGeom prst="rect">
              <a:avLst/>
            </a:prstGeom>
            <a:noFill/>
          </p:spPr>
          <p:txBody>
            <a:bodyPr wrap="square">
              <a:spAutoFit/>
            </a:bodyPr>
            <a:lstStyle/>
            <a:p>
              <a:r>
                <a:rPr lang="en-GB" dirty="0"/>
                <a:t>A quote from Dipo </a:t>
              </a:r>
              <a:r>
                <a:rPr lang="en-GB" dirty="0" err="1"/>
                <a:t>Faloyin’s</a:t>
              </a:r>
              <a:r>
                <a:rPr lang="en-GB" dirty="0"/>
                <a:t> book, </a:t>
              </a:r>
              <a:r>
                <a:rPr lang="en-GB" i="1" dirty="0"/>
                <a:t>Africa Is Not a Country</a:t>
              </a:r>
              <a:r>
                <a:rPr lang="en-GB" dirty="0"/>
                <a:t>, 2022</a:t>
              </a:r>
              <a:endParaRPr lang="en-GB" sz="1600" dirty="0"/>
            </a:p>
          </p:txBody>
        </p:sp>
        <p:sp>
          <p:nvSpPr>
            <p:cNvPr id="11" name="Oval 10">
              <a:extLst>
                <a:ext uri="{FF2B5EF4-FFF2-40B4-BE49-F238E27FC236}">
                  <a16:creationId xmlns:a16="http://schemas.microsoft.com/office/drawing/2014/main" id="{DB3187B8-813F-3549-9270-BB80A098976A}"/>
                </a:ext>
              </a:extLst>
            </p:cNvPr>
            <p:cNvSpPr/>
            <p:nvPr/>
          </p:nvSpPr>
          <p:spPr>
            <a:xfrm>
              <a:off x="966459" y="2997592"/>
              <a:ext cx="360000" cy="360000"/>
            </a:xfrm>
            <a:prstGeom prst="ellipse">
              <a:avLst/>
            </a:prstGeom>
            <a:solidFill>
              <a:srgbClr val="EB51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B</a:t>
              </a:r>
              <a:endParaRPr lang="en-GB" sz="1400" dirty="0">
                <a:solidFill>
                  <a:schemeClr val="bg1"/>
                </a:solidFill>
              </a:endParaRPr>
            </a:p>
          </p:txBody>
        </p:sp>
      </p:grpSp>
      <p:sp>
        <p:nvSpPr>
          <p:cNvPr id="12" name="Rounded Rectangle 6">
            <a:extLst>
              <a:ext uri="{FF2B5EF4-FFF2-40B4-BE49-F238E27FC236}">
                <a16:creationId xmlns:a16="http://schemas.microsoft.com/office/drawing/2014/main" id="{B185BB44-17A4-EDE6-B17B-80A95033EE8E}"/>
              </a:ext>
            </a:extLst>
          </p:cNvPr>
          <p:cNvSpPr/>
          <p:nvPr/>
        </p:nvSpPr>
        <p:spPr>
          <a:xfrm>
            <a:off x="2327043" y="2637316"/>
            <a:ext cx="6494772" cy="3139321"/>
          </a:xfrm>
          <a:prstGeom prst="wedgeRectCallout">
            <a:avLst>
              <a:gd name="adj1" fmla="val -53285"/>
              <a:gd name="adj2" fmla="val -74434"/>
            </a:avLst>
          </a:prstGeom>
          <a:solidFill>
            <a:schemeClr val="accent2">
              <a:lumMod val="20000"/>
              <a:lumOff val="80000"/>
            </a:schemeClr>
          </a:solidFill>
          <a:ln w="28575">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dirty="0">
                <a:solidFill>
                  <a:sysClr val="windowText" lastClr="000000"/>
                </a:solidFill>
              </a:rPr>
              <a:t>For too long ‘Africa’ has been treated as a buzzword for poverty, strife, corruption, civil wars and large expanses of arid red soil where nothing but misery grows. Or it is presented as one big safari park, where lions and tigers roam freely around our homes and Africans spend their days grouped in warrior tribes, barely clothed … jumping up and down with ritualistic rhythm before another aid package gets delivered. Poverty or safari, with nothing in between … In reality, Africa is a rich mosaic of experience, of diverse communities and histories … This book is a portrait of modern Africa that pushes back against harmful stereotypes to tell a more comprehensive story …</a:t>
            </a:r>
            <a:endParaRPr lang="en-CA" b="1" dirty="0">
              <a:solidFill>
                <a:sysClr val="windowText" lastClr="000000"/>
              </a:solidFill>
            </a:endParaRPr>
          </a:p>
        </p:txBody>
      </p:sp>
    </p:spTree>
    <p:extLst>
      <p:ext uri="{BB962C8B-B14F-4D97-AF65-F5344CB8AC3E}">
        <p14:creationId xmlns:p14="http://schemas.microsoft.com/office/powerpoint/2010/main" val="13031552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3">
            <a:extLst>
              <a:ext uri="{FF2B5EF4-FFF2-40B4-BE49-F238E27FC236}">
                <a16:creationId xmlns:a16="http://schemas.microsoft.com/office/drawing/2014/main" id="{92E9341A-CFE7-1ED6-E058-F3015633DA4D}"/>
              </a:ext>
            </a:extLst>
          </p:cNvPr>
          <p:cNvSpPr>
            <a:spLocks noGrp="1"/>
          </p:cNvSpPr>
          <p:nvPr>
            <p:ph type="ftr" sz="quarter" idx="3"/>
          </p:nvPr>
        </p:nvSpPr>
        <p:spPr>
          <a:xfrm>
            <a:off x="2911568"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sp>
        <p:nvSpPr>
          <p:cNvPr id="3" name="Title 1">
            <a:extLst>
              <a:ext uri="{FF2B5EF4-FFF2-40B4-BE49-F238E27FC236}">
                <a16:creationId xmlns:a16="http://schemas.microsoft.com/office/drawing/2014/main" id="{B9867138-547F-B2D9-9D1D-535B235F286C}"/>
              </a:ext>
            </a:extLst>
          </p:cNvPr>
          <p:cNvSpPr>
            <a:spLocks noGrp="1"/>
          </p:cNvSpPr>
          <p:nvPr>
            <p:ph type="title"/>
          </p:nvPr>
        </p:nvSpPr>
        <p:spPr>
          <a:xfrm>
            <a:off x="3159565" y="583200"/>
            <a:ext cx="5528183" cy="553998"/>
          </a:xfrm>
        </p:spPr>
        <p:txBody>
          <a:bodyPr wrap="square">
            <a:spAutoFit/>
          </a:bodyPr>
          <a:lstStyle/>
          <a:p>
            <a:r>
              <a:rPr lang="en-US" dirty="0">
                <a:solidFill>
                  <a:schemeClr val="accent1">
                    <a:lumMod val="75000"/>
                  </a:schemeClr>
                </a:solidFill>
                <a:latin typeface="+mn-lt"/>
              </a:rPr>
              <a:t>In this unit, you will learn:</a:t>
            </a:r>
          </a:p>
        </p:txBody>
      </p:sp>
      <p:sp>
        <p:nvSpPr>
          <p:cNvPr id="4" name="Content Placeholder 2">
            <a:extLst>
              <a:ext uri="{FF2B5EF4-FFF2-40B4-BE49-F238E27FC236}">
                <a16:creationId xmlns:a16="http://schemas.microsoft.com/office/drawing/2014/main" id="{295DF18D-767C-47AE-965F-294F697D185E}"/>
              </a:ext>
            </a:extLst>
          </p:cNvPr>
          <p:cNvSpPr>
            <a:spLocks noGrp="1"/>
          </p:cNvSpPr>
          <p:nvPr>
            <p:ph idx="1"/>
          </p:nvPr>
        </p:nvSpPr>
        <p:spPr>
          <a:xfrm>
            <a:off x="3160800" y="1411200"/>
            <a:ext cx="5061174" cy="3636060"/>
          </a:xfrm>
        </p:spPr>
        <p:txBody>
          <a:bodyPr wrap="square">
            <a:spAutoFit/>
          </a:bodyPr>
          <a:lstStyle/>
          <a:p>
            <a:pPr lvl="1"/>
            <a:r>
              <a:rPr lang="en-GB" sz="2400" dirty="0"/>
              <a:t>about the physical and human geography of Africa</a:t>
            </a:r>
          </a:p>
          <a:p>
            <a:pPr lvl="1"/>
            <a:r>
              <a:rPr lang="en-GB" sz="2400" dirty="0"/>
              <a:t>the influence of Europe's colonial past on countries in Africa</a:t>
            </a:r>
          </a:p>
          <a:p>
            <a:pPr lvl="1"/>
            <a:r>
              <a:rPr lang="en-GB" sz="2400" dirty="0"/>
              <a:t>some of the challenges facing the continent</a:t>
            </a:r>
          </a:p>
          <a:p>
            <a:pPr lvl="1"/>
            <a:r>
              <a:rPr lang="en-GB" sz="2400" dirty="0"/>
              <a:t>some of the opportunities for countries in Africa to develop and change.</a:t>
            </a:r>
            <a:endParaRPr lang="en-US" sz="2400" dirty="0">
              <a:latin typeface="Calibri" panose="020F0502020204030204" pitchFamily="34" charset="0"/>
              <a:cs typeface="Calibri" panose="020F0502020204030204" pitchFamily="34" charset="0"/>
            </a:endParaRPr>
          </a:p>
        </p:txBody>
      </p:sp>
      <p:pic>
        <p:nvPicPr>
          <p:cNvPr id="5" name="Picture 4" descr="A map of africa and africa&#10;&#10;Description automatically generated">
            <a:extLst>
              <a:ext uri="{FF2B5EF4-FFF2-40B4-BE49-F238E27FC236}">
                <a16:creationId xmlns:a16="http://schemas.microsoft.com/office/drawing/2014/main" id="{C6098715-0580-E035-01BD-E39EBC3A64C6}"/>
              </a:ext>
            </a:extLst>
          </p:cNvPr>
          <p:cNvPicPr>
            <a:picLocks noChangeAspect="1"/>
          </p:cNvPicPr>
          <p:nvPr/>
        </p:nvPicPr>
        <p:blipFill>
          <a:blip r:embed="rId3"/>
          <a:stretch>
            <a:fillRect/>
          </a:stretch>
        </p:blipFill>
        <p:spPr>
          <a:xfrm>
            <a:off x="0" y="0"/>
            <a:ext cx="2761488" cy="6858000"/>
          </a:xfrm>
          <a:prstGeom prst="rect">
            <a:avLst/>
          </a:prstGeom>
        </p:spPr>
      </p:pic>
    </p:spTree>
    <p:extLst>
      <p:ext uri="{BB962C8B-B14F-4D97-AF65-F5344CB8AC3E}">
        <p14:creationId xmlns:p14="http://schemas.microsoft.com/office/powerpoint/2010/main" val="1441105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1A7E067D-7BA7-8829-27A4-ED61BA95480E}"/>
              </a:ext>
            </a:extLst>
          </p:cNvPr>
          <p:cNvGraphicFramePr>
            <a:graphicFrameLocks noGrp="1"/>
          </p:cNvGraphicFramePr>
          <p:nvPr>
            <p:extLst>
              <p:ext uri="{D42A27DB-BD31-4B8C-83A1-F6EECF244321}">
                <p14:modId xmlns:p14="http://schemas.microsoft.com/office/powerpoint/2010/main" val="4135478402"/>
              </p:ext>
            </p:extLst>
          </p:nvPr>
        </p:nvGraphicFramePr>
        <p:xfrm>
          <a:off x="2506404" y="3213865"/>
          <a:ext cx="4131191" cy="2773680"/>
        </p:xfrm>
        <a:graphic>
          <a:graphicData uri="http://schemas.openxmlformats.org/drawingml/2006/table">
            <a:tbl>
              <a:tblPr firstRow="1" bandRow="1">
                <a:tableStyleId>{5C22544A-7EE6-4342-B048-85BDC9FD1C3A}</a:tableStyleId>
              </a:tblPr>
              <a:tblGrid>
                <a:gridCol w="1323191">
                  <a:extLst>
                    <a:ext uri="{9D8B030D-6E8A-4147-A177-3AD203B41FA5}">
                      <a16:colId xmlns:a16="http://schemas.microsoft.com/office/drawing/2014/main" val="1146235476"/>
                    </a:ext>
                  </a:extLst>
                </a:gridCol>
                <a:gridCol w="2808000">
                  <a:extLst>
                    <a:ext uri="{9D8B030D-6E8A-4147-A177-3AD203B41FA5}">
                      <a16:colId xmlns:a16="http://schemas.microsoft.com/office/drawing/2014/main" val="102748037"/>
                    </a:ext>
                  </a:extLst>
                </a:gridCol>
              </a:tblGrid>
              <a:tr h="0">
                <a:tc>
                  <a:txBody>
                    <a:bodyPr/>
                    <a:lstStyle/>
                    <a:p>
                      <a:pPr algn="ctr" fontAlgn="base"/>
                      <a:r>
                        <a:rPr lang="en-GB" sz="2000" b="1" dirty="0">
                          <a:solidFill>
                            <a:srgbClr val="FFFFFF"/>
                          </a:solidFill>
                          <a:effectLst/>
                          <a:latin typeface="Calibri"/>
                        </a:rPr>
                        <a:t>Location </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2F5597"/>
                    </a:solidFill>
                  </a:tcPr>
                </a:tc>
                <a:tc>
                  <a:txBody>
                    <a:bodyPr/>
                    <a:lstStyle/>
                    <a:p>
                      <a:pPr algn="ctr" fontAlgn="base"/>
                      <a:r>
                        <a:rPr lang="en-GB" sz="2000" b="1" dirty="0">
                          <a:solidFill>
                            <a:srgbClr val="FFFFFF"/>
                          </a:solidFill>
                          <a:effectLst/>
                          <a:latin typeface="Calibri"/>
                        </a:rPr>
                        <a:t>Latitude and longitude </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2F5597"/>
                    </a:solidFill>
                  </a:tcPr>
                </a:tc>
                <a:extLst>
                  <a:ext uri="{0D108BD9-81ED-4DB2-BD59-A6C34878D82A}">
                    <a16:rowId xmlns:a16="http://schemas.microsoft.com/office/drawing/2014/main" val="1104554496"/>
                  </a:ext>
                </a:extLst>
              </a:tr>
              <a:tr h="0">
                <a:tc>
                  <a:txBody>
                    <a:bodyPr/>
                    <a:lstStyle/>
                    <a:p>
                      <a:pPr fontAlgn="base"/>
                      <a:r>
                        <a:rPr lang="en-GB" sz="2000" b="1" dirty="0">
                          <a:solidFill>
                            <a:schemeClr val="tx1"/>
                          </a:solidFill>
                          <a:effectLst/>
                          <a:latin typeface="Calibri"/>
                        </a:rPr>
                        <a:t>Pretoria</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372868979"/>
                  </a:ext>
                </a:extLst>
              </a:tr>
              <a:tr h="0">
                <a:tc>
                  <a:txBody>
                    <a:bodyPr/>
                    <a:lstStyle/>
                    <a:p>
                      <a:pPr fontAlgn="base"/>
                      <a:r>
                        <a:rPr lang="en-GB" sz="2000" b="1" dirty="0">
                          <a:solidFill>
                            <a:schemeClr val="tx1"/>
                          </a:solidFill>
                          <a:effectLst/>
                          <a:latin typeface="Calibri"/>
                        </a:rPr>
                        <a:t>Cairo</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1787494245"/>
                  </a:ext>
                </a:extLst>
              </a:tr>
              <a:tr h="0">
                <a:tc>
                  <a:txBody>
                    <a:bodyPr/>
                    <a:lstStyle/>
                    <a:p>
                      <a:pPr fontAlgn="base"/>
                      <a:r>
                        <a:rPr lang="en-GB" sz="2000" b="1" dirty="0">
                          <a:solidFill>
                            <a:schemeClr val="tx1"/>
                          </a:solidFill>
                          <a:effectLst/>
                          <a:latin typeface="Calibri"/>
                        </a:rPr>
                        <a:t>Khartoum</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4080323470"/>
                  </a:ext>
                </a:extLst>
              </a:tr>
              <a:tr h="0">
                <a:tc>
                  <a:txBody>
                    <a:bodyPr/>
                    <a:lstStyle/>
                    <a:p>
                      <a:pPr fontAlgn="base"/>
                      <a:r>
                        <a:rPr lang="en-GB" sz="2000" b="1" dirty="0">
                          <a:solidFill>
                            <a:schemeClr val="tx1"/>
                          </a:solidFill>
                          <a:effectLst/>
                          <a:latin typeface="Calibri"/>
                        </a:rPr>
                        <a:t>New Delhi</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249134089"/>
                  </a:ext>
                </a:extLst>
              </a:tr>
              <a:tr h="0">
                <a:tc>
                  <a:txBody>
                    <a:bodyPr/>
                    <a:lstStyle/>
                    <a:p>
                      <a:pPr fontAlgn="base"/>
                      <a:r>
                        <a:rPr lang="en-GB" sz="2000" b="1" dirty="0">
                          <a:solidFill>
                            <a:schemeClr val="tx1"/>
                          </a:solidFill>
                          <a:effectLst/>
                          <a:latin typeface="Calibri"/>
                        </a:rPr>
                        <a:t>Moscow</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2499894089"/>
                  </a:ext>
                </a:extLst>
              </a:tr>
              <a:tr h="0">
                <a:tc>
                  <a:txBody>
                    <a:bodyPr/>
                    <a:lstStyle/>
                    <a:p>
                      <a:pPr fontAlgn="base"/>
                      <a:r>
                        <a:rPr lang="en-GB" sz="2000" b="1" dirty="0">
                          <a:solidFill>
                            <a:schemeClr val="tx1"/>
                          </a:solidFill>
                          <a:effectLst/>
                          <a:latin typeface="Calibri"/>
                        </a:rPr>
                        <a:t>Tokyo</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4253531165"/>
                  </a:ext>
                </a:extLst>
              </a:tr>
            </a:tbl>
          </a:graphicData>
        </a:graphic>
      </p:graphicFrame>
      <p:sp>
        <p:nvSpPr>
          <p:cNvPr id="9" name="Rectangle: Rounded Corners 10">
            <a:extLst>
              <a:ext uri="{FF2B5EF4-FFF2-40B4-BE49-F238E27FC236}">
                <a16:creationId xmlns:a16="http://schemas.microsoft.com/office/drawing/2014/main" id="{4EDE51B1-8813-87F6-0AA5-412B8DDC899D}"/>
              </a:ext>
            </a:extLst>
          </p:cNvPr>
          <p:cNvSpPr/>
          <p:nvPr/>
        </p:nvSpPr>
        <p:spPr>
          <a:xfrm>
            <a:off x="1816602" y="1539237"/>
            <a:ext cx="5510796" cy="1235384"/>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US" sz="2400" b="1" dirty="0">
                <a:solidFill>
                  <a:schemeClr val="bg1"/>
                </a:solidFill>
                <a:ea typeface="Calibri"/>
                <a:cs typeface="Calibri"/>
              </a:rPr>
              <a:t>Recall latitude and longitude work from Unit 1. With a partner fill in the table below using the map on the next slide.</a:t>
            </a:r>
          </a:p>
        </p:txBody>
      </p:sp>
      <p:sp>
        <p:nvSpPr>
          <p:cNvPr id="5" name="Footer Placeholder 3">
            <a:extLst>
              <a:ext uri="{FF2B5EF4-FFF2-40B4-BE49-F238E27FC236}">
                <a16:creationId xmlns:a16="http://schemas.microsoft.com/office/drawing/2014/main" id="{E45DD839-5EE7-5700-5AF8-1F739FFFC99C}"/>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sp>
        <p:nvSpPr>
          <p:cNvPr id="8" name="Title 1">
            <a:extLst>
              <a:ext uri="{FF2B5EF4-FFF2-40B4-BE49-F238E27FC236}">
                <a16:creationId xmlns:a16="http://schemas.microsoft.com/office/drawing/2014/main" id="{02EB4A1E-7F2A-C7C0-8E0D-7360C6443A13}"/>
              </a:ext>
            </a:extLst>
          </p:cNvPr>
          <p:cNvSpPr>
            <a:spLocks noGrp="1"/>
          </p:cNvSpPr>
          <p:nvPr>
            <p:ph type="title"/>
          </p:nvPr>
        </p:nvSpPr>
        <p:spPr>
          <a:xfrm>
            <a:off x="2691870" y="801761"/>
            <a:ext cx="3242881" cy="553998"/>
          </a:xfrm>
        </p:spPr>
        <p:txBody>
          <a:bodyPr wrap="square">
            <a:spAutoFit/>
          </a:bodyPr>
          <a:lstStyle/>
          <a:p>
            <a:r>
              <a:rPr lang="en-US" dirty="0">
                <a:solidFill>
                  <a:schemeClr val="accent1">
                    <a:lumMod val="75000"/>
                  </a:schemeClr>
                </a:solidFill>
              </a:rPr>
              <a:t>Recall activity</a:t>
            </a:r>
          </a:p>
        </p:txBody>
      </p:sp>
      <p:pic>
        <p:nvPicPr>
          <p:cNvPr id="10" name="Graphic 9">
            <a:extLst>
              <a:ext uri="{FF2B5EF4-FFF2-40B4-BE49-F238E27FC236}">
                <a16:creationId xmlns:a16="http://schemas.microsoft.com/office/drawing/2014/main" id="{8F0F6F0F-674C-03EC-7D69-EBF92FC2C59C}"/>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804104" y="747289"/>
            <a:ext cx="605191" cy="605191"/>
          </a:xfrm>
          <a:prstGeom prst="rect">
            <a:avLst/>
          </a:prstGeom>
        </p:spPr>
      </p:pic>
    </p:spTree>
    <p:extLst>
      <p:ext uri="{BB962C8B-B14F-4D97-AF65-F5344CB8AC3E}">
        <p14:creationId xmlns:p14="http://schemas.microsoft.com/office/powerpoint/2010/main" val="3902067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3">
            <a:extLst>
              <a:ext uri="{FF2B5EF4-FFF2-40B4-BE49-F238E27FC236}">
                <a16:creationId xmlns:a16="http://schemas.microsoft.com/office/drawing/2014/main" id="{E0EB8E60-28BB-4393-D66F-F22226A7D301}"/>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sp>
        <p:nvSpPr>
          <p:cNvPr id="11" name="Title 1">
            <a:extLst>
              <a:ext uri="{FF2B5EF4-FFF2-40B4-BE49-F238E27FC236}">
                <a16:creationId xmlns:a16="http://schemas.microsoft.com/office/drawing/2014/main" id="{87A2EF33-6E92-547C-BB01-A42EF02C886F}"/>
              </a:ext>
            </a:extLst>
          </p:cNvPr>
          <p:cNvSpPr>
            <a:spLocks noGrp="1"/>
          </p:cNvSpPr>
          <p:nvPr>
            <p:ph type="title"/>
          </p:nvPr>
        </p:nvSpPr>
        <p:spPr>
          <a:xfrm>
            <a:off x="1785867" y="801761"/>
            <a:ext cx="4855467" cy="553998"/>
          </a:xfrm>
        </p:spPr>
        <p:txBody>
          <a:bodyPr wrap="square">
            <a:spAutoFit/>
          </a:bodyPr>
          <a:lstStyle/>
          <a:p>
            <a:r>
              <a:rPr lang="en-US" dirty="0">
                <a:solidFill>
                  <a:schemeClr val="accent1">
                    <a:lumMod val="75000"/>
                  </a:schemeClr>
                </a:solidFill>
              </a:rPr>
              <a:t>Recall activity answers</a:t>
            </a:r>
          </a:p>
        </p:txBody>
      </p:sp>
      <p:pic>
        <p:nvPicPr>
          <p:cNvPr id="12" name="Graphic 11">
            <a:extLst>
              <a:ext uri="{FF2B5EF4-FFF2-40B4-BE49-F238E27FC236}">
                <a16:creationId xmlns:a16="http://schemas.microsoft.com/office/drawing/2014/main" id="{EDD14296-DE9E-24BF-3741-CC67B20EA745}"/>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739289" y="747289"/>
            <a:ext cx="605191" cy="605191"/>
          </a:xfrm>
          <a:prstGeom prst="rect">
            <a:avLst/>
          </a:prstGeom>
        </p:spPr>
      </p:pic>
      <p:graphicFrame>
        <p:nvGraphicFramePr>
          <p:cNvPr id="13" name="Table 12">
            <a:extLst>
              <a:ext uri="{FF2B5EF4-FFF2-40B4-BE49-F238E27FC236}">
                <a16:creationId xmlns:a16="http://schemas.microsoft.com/office/drawing/2014/main" id="{4612D0D2-CF3D-FE28-0CA7-497D760795C8}"/>
              </a:ext>
            </a:extLst>
          </p:cNvPr>
          <p:cNvGraphicFramePr>
            <a:graphicFrameLocks noGrp="1"/>
          </p:cNvGraphicFramePr>
          <p:nvPr>
            <p:extLst>
              <p:ext uri="{D42A27DB-BD31-4B8C-83A1-F6EECF244321}">
                <p14:modId xmlns:p14="http://schemas.microsoft.com/office/powerpoint/2010/main" val="2567332084"/>
              </p:ext>
            </p:extLst>
          </p:nvPr>
        </p:nvGraphicFramePr>
        <p:xfrm>
          <a:off x="2506404" y="2632949"/>
          <a:ext cx="4131191" cy="2773680"/>
        </p:xfrm>
        <a:graphic>
          <a:graphicData uri="http://schemas.openxmlformats.org/drawingml/2006/table">
            <a:tbl>
              <a:tblPr firstRow="1" bandRow="1">
                <a:tableStyleId>{5C22544A-7EE6-4342-B048-85BDC9FD1C3A}</a:tableStyleId>
              </a:tblPr>
              <a:tblGrid>
                <a:gridCol w="1323191">
                  <a:extLst>
                    <a:ext uri="{9D8B030D-6E8A-4147-A177-3AD203B41FA5}">
                      <a16:colId xmlns:a16="http://schemas.microsoft.com/office/drawing/2014/main" val="1146235476"/>
                    </a:ext>
                  </a:extLst>
                </a:gridCol>
                <a:gridCol w="2808000">
                  <a:extLst>
                    <a:ext uri="{9D8B030D-6E8A-4147-A177-3AD203B41FA5}">
                      <a16:colId xmlns:a16="http://schemas.microsoft.com/office/drawing/2014/main" val="102748037"/>
                    </a:ext>
                  </a:extLst>
                </a:gridCol>
              </a:tblGrid>
              <a:tr h="0">
                <a:tc>
                  <a:txBody>
                    <a:bodyPr/>
                    <a:lstStyle/>
                    <a:p>
                      <a:pPr algn="ctr" fontAlgn="base"/>
                      <a:r>
                        <a:rPr lang="en-GB" sz="2000" b="1" dirty="0">
                          <a:solidFill>
                            <a:srgbClr val="FFFFFF"/>
                          </a:solidFill>
                          <a:effectLst/>
                          <a:latin typeface="Calibri"/>
                        </a:rPr>
                        <a:t>Location </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2F5597"/>
                    </a:solidFill>
                  </a:tcPr>
                </a:tc>
                <a:tc>
                  <a:txBody>
                    <a:bodyPr/>
                    <a:lstStyle/>
                    <a:p>
                      <a:pPr algn="ctr" fontAlgn="base"/>
                      <a:r>
                        <a:rPr lang="en-GB" sz="2000" b="1" dirty="0">
                          <a:solidFill>
                            <a:srgbClr val="FFFFFF"/>
                          </a:solidFill>
                          <a:effectLst/>
                          <a:latin typeface="Calibri"/>
                        </a:rPr>
                        <a:t>Latitude and longitude </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2F5597"/>
                    </a:solidFill>
                  </a:tcPr>
                </a:tc>
                <a:extLst>
                  <a:ext uri="{0D108BD9-81ED-4DB2-BD59-A6C34878D82A}">
                    <a16:rowId xmlns:a16="http://schemas.microsoft.com/office/drawing/2014/main" val="1104554496"/>
                  </a:ext>
                </a:extLst>
              </a:tr>
              <a:tr h="0">
                <a:tc>
                  <a:txBody>
                    <a:bodyPr/>
                    <a:lstStyle/>
                    <a:p>
                      <a:pPr fontAlgn="base"/>
                      <a:r>
                        <a:rPr lang="en-GB" sz="2000" b="1" dirty="0">
                          <a:solidFill>
                            <a:schemeClr val="tx1"/>
                          </a:solidFill>
                          <a:effectLst/>
                          <a:latin typeface="Calibri"/>
                        </a:rPr>
                        <a:t>Pretoria</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r>
                        <a:rPr lang="en-GB" sz="1800" b="0" i="0" kern="1200" dirty="0">
                          <a:solidFill>
                            <a:schemeClr val="dk1"/>
                          </a:solidFill>
                          <a:effectLst/>
                          <a:latin typeface="+mn-lt"/>
                          <a:ea typeface="+mn-ea"/>
                          <a:cs typeface="+mn-cs"/>
                        </a:rPr>
                        <a:t>25.7450° S, 28.1880° E</a:t>
                      </a:r>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372868979"/>
                  </a:ext>
                </a:extLst>
              </a:tr>
              <a:tr h="0">
                <a:tc>
                  <a:txBody>
                    <a:bodyPr/>
                    <a:lstStyle/>
                    <a:p>
                      <a:pPr fontAlgn="base"/>
                      <a:r>
                        <a:rPr lang="en-GB" sz="2000" b="1" dirty="0">
                          <a:solidFill>
                            <a:schemeClr val="tx1"/>
                          </a:solidFill>
                          <a:effectLst/>
                          <a:latin typeface="Calibri"/>
                        </a:rPr>
                        <a:t>Cairo</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r>
                        <a:rPr lang="en-GB" sz="1800" b="0" i="0" kern="1200" dirty="0">
                          <a:solidFill>
                            <a:schemeClr val="dk1"/>
                          </a:solidFill>
                          <a:effectLst/>
                          <a:latin typeface="+mn-lt"/>
                          <a:ea typeface="+mn-ea"/>
                          <a:cs typeface="+mn-cs"/>
                        </a:rPr>
                        <a:t>30.0444° N, 31.2357° E</a:t>
                      </a:r>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1787494245"/>
                  </a:ext>
                </a:extLst>
              </a:tr>
              <a:tr h="0">
                <a:tc>
                  <a:txBody>
                    <a:bodyPr/>
                    <a:lstStyle/>
                    <a:p>
                      <a:pPr fontAlgn="base"/>
                      <a:r>
                        <a:rPr lang="en-GB" sz="2000" b="1" dirty="0">
                          <a:solidFill>
                            <a:schemeClr val="tx1"/>
                          </a:solidFill>
                          <a:effectLst/>
                          <a:latin typeface="Calibri"/>
                        </a:rPr>
                        <a:t>Khartoum</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r>
                        <a:rPr lang="en-GB" sz="1800" b="0" i="0" kern="1200" dirty="0">
                          <a:solidFill>
                            <a:schemeClr val="dk1"/>
                          </a:solidFill>
                          <a:effectLst/>
                          <a:latin typeface="+mn-lt"/>
                          <a:ea typeface="+mn-ea"/>
                          <a:cs typeface="+mn-cs"/>
                        </a:rPr>
                        <a:t>15.5974° N, 32.5356° E</a:t>
                      </a:r>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4080323470"/>
                  </a:ext>
                </a:extLst>
              </a:tr>
              <a:tr h="0">
                <a:tc>
                  <a:txBody>
                    <a:bodyPr/>
                    <a:lstStyle/>
                    <a:p>
                      <a:pPr fontAlgn="base"/>
                      <a:r>
                        <a:rPr lang="en-GB" sz="2000" b="1" dirty="0">
                          <a:solidFill>
                            <a:schemeClr val="tx1"/>
                          </a:solidFill>
                          <a:effectLst/>
                          <a:latin typeface="Calibri"/>
                        </a:rPr>
                        <a:t>New Delhi</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r>
                        <a:rPr lang="en-GB" sz="1800" b="0" i="0" kern="1200" dirty="0">
                          <a:solidFill>
                            <a:schemeClr val="dk1"/>
                          </a:solidFill>
                          <a:effectLst/>
                          <a:latin typeface="+mn-lt"/>
                          <a:ea typeface="+mn-ea"/>
                          <a:cs typeface="+mn-cs"/>
                        </a:rPr>
                        <a:t>28.6139° N, 77.2090° E</a:t>
                      </a:r>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249134089"/>
                  </a:ext>
                </a:extLst>
              </a:tr>
              <a:tr h="0">
                <a:tc>
                  <a:txBody>
                    <a:bodyPr/>
                    <a:lstStyle/>
                    <a:p>
                      <a:pPr fontAlgn="base"/>
                      <a:r>
                        <a:rPr lang="en-GB" sz="2000" b="1" dirty="0">
                          <a:solidFill>
                            <a:schemeClr val="tx1"/>
                          </a:solidFill>
                          <a:effectLst/>
                          <a:latin typeface="Calibri"/>
                        </a:rPr>
                        <a:t>Moscow</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r>
                        <a:rPr lang="en-GB" sz="1800" b="0" i="0" kern="1200" dirty="0">
                          <a:solidFill>
                            <a:schemeClr val="dk1"/>
                          </a:solidFill>
                          <a:effectLst/>
                          <a:latin typeface="+mn-lt"/>
                          <a:ea typeface="+mn-ea"/>
                          <a:cs typeface="+mn-cs"/>
                        </a:rPr>
                        <a:t>55.7558° N, 37.6173° E</a:t>
                      </a:r>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2499894089"/>
                  </a:ext>
                </a:extLst>
              </a:tr>
              <a:tr h="0">
                <a:tc>
                  <a:txBody>
                    <a:bodyPr/>
                    <a:lstStyle/>
                    <a:p>
                      <a:pPr fontAlgn="base"/>
                      <a:r>
                        <a:rPr lang="en-GB" sz="2000" b="1" dirty="0">
                          <a:solidFill>
                            <a:schemeClr val="tx1"/>
                          </a:solidFill>
                          <a:effectLst/>
                          <a:latin typeface="Calibri"/>
                        </a:rPr>
                        <a:t>Tokyo</a:t>
                      </a: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tc>
                  <a:txBody>
                    <a:bodyPr/>
                    <a:lstStyle/>
                    <a:p>
                      <a:pPr fontAlgn="auto"/>
                      <a:r>
                        <a:rPr lang="en-GB" sz="1800" b="0" i="0" kern="1200" dirty="0">
                          <a:solidFill>
                            <a:schemeClr val="dk1"/>
                          </a:solidFill>
                          <a:effectLst/>
                          <a:latin typeface="+mn-lt"/>
                          <a:ea typeface="+mn-ea"/>
                          <a:cs typeface="+mn-cs"/>
                        </a:rPr>
                        <a:t>35.6764° N, 139.6500° E</a:t>
                      </a:r>
                      <a:endParaRPr lang="en-GB" sz="2000" dirty="0">
                        <a:solidFill>
                          <a:schemeClr val="tx1"/>
                        </a:solidFill>
                        <a:effectLst/>
                        <a:latin typeface="Calibri" panose="020F0502020204030204" pitchFamily="34" charset="0"/>
                      </a:endParaRPr>
                    </a:p>
                  </a:txBody>
                  <a:tcPr>
                    <a:lnL w="28575" cap="flat" cmpd="sng" algn="ctr">
                      <a:solidFill>
                        <a:srgbClr val="F6F8EF"/>
                      </a:solidFill>
                      <a:prstDash val="solid"/>
                      <a:round/>
                      <a:headEnd type="none" w="med" len="med"/>
                      <a:tailEnd type="none" w="med" len="med"/>
                    </a:lnL>
                    <a:lnR w="28575" cap="flat" cmpd="sng" algn="ctr">
                      <a:solidFill>
                        <a:srgbClr val="F6F8EF"/>
                      </a:solidFill>
                      <a:prstDash val="solid"/>
                      <a:round/>
                      <a:headEnd type="none" w="med" len="med"/>
                      <a:tailEnd type="none" w="med" len="med"/>
                    </a:lnR>
                    <a:lnT w="28575" cap="flat" cmpd="sng" algn="ctr">
                      <a:solidFill>
                        <a:srgbClr val="F6F8EF"/>
                      </a:solidFill>
                      <a:prstDash val="solid"/>
                      <a:round/>
                      <a:headEnd type="none" w="med" len="med"/>
                      <a:tailEnd type="none" w="med" len="med"/>
                    </a:lnT>
                    <a:lnB w="28575" cap="flat" cmpd="sng" algn="ctr">
                      <a:solidFill>
                        <a:srgbClr val="F6F8EF"/>
                      </a:solidFill>
                      <a:prstDash val="solid"/>
                      <a:round/>
                      <a:headEnd type="none" w="med" len="med"/>
                      <a:tailEnd type="none" w="med" len="med"/>
                    </a:lnB>
                    <a:solidFill>
                      <a:srgbClr val="B3DDF5"/>
                    </a:solidFill>
                  </a:tcPr>
                </a:tc>
                <a:extLst>
                  <a:ext uri="{0D108BD9-81ED-4DB2-BD59-A6C34878D82A}">
                    <a16:rowId xmlns:a16="http://schemas.microsoft.com/office/drawing/2014/main" val="4253531165"/>
                  </a:ext>
                </a:extLst>
              </a:tr>
            </a:tbl>
          </a:graphicData>
        </a:graphic>
      </p:graphicFrame>
    </p:spTree>
    <p:extLst>
      <p:ext uri="{BB962C8B-B14F-4D97-AF65-F5344CB8AC3E}">
        <p14:creationId xmlns:p14="http://schemas.microsoft.com/office/powerpoint/2010/main" val="15444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E45DD839-5EE7-5700-5AF8-1F739FFFC99C}"/>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2" name="Picture 1">
            <a:extLst>
              <a:ext uri="{FF2B5EF4-FFF2-40B4-BE49-F238E27FC236}">
                <a16:creationId xmlns:a16="http://schemas.microsoft.com/office/drawing/2014/main" id="{0AFDDCA6-D805-958D-73ED-37F2F2DE31E5}"/>
              </a:ext>
            </a:extLst>
          </p:cNvPr>
          <p:cNvPicPr>
            <a:picLocks noChangeAspect="1"/>
          </p:cNvPicPr>
          <p:nvPr/>
        </p:nvPicPr>
        <p:blipFill rotWithShape="1">
          <a:blip r:embed="rId3"/>
          <a:srcRect t="342" b="-342"/>
          <a:stretch/>
        </p:blipFill>
        <p:spPr>
          <a:xfrm>
            <a:off x="88462" y="866687"/>
            <a:ext cx="8967076" cy="4683374"/>
          </a:xfrm>
          <a:prstGeom prst="rect">
            <a:avLst/>
          </a:prstGeom>
        </p:spPr>
      </p:pic>
      <p:grpSp>
        <p:nvGrpSpPr>
          <p:cNvPr id="3" name="Group 2">
            <a:extLst>
              <a:ext uri="{FF2B5EF4-FFF2-40B4-BE49-F238E27FC236}">
                <a16:creationId xmlns:a16="http://schemas.microsoft.com/office/drawing/2014/main" id="{8CD323F7-0C5B-072F-ED9B-19E1F3898D4A}"/>
              </a:ext>
            </a:extLst>
          </p:cNvPr>
          <p:cNvGrpSpPr/>
          <p:nvPr/>
        </p:nvGrpSpPr>
        <p:grpSpPr>
          <a:xfrm>
            <a:off x="435762" y="5819002"/>
            <a:ext cx="6344259" cy="369332"/>
            <a:chOff x="4834281" y="2879038"/>
            <a:chExt cx="6344259" cy="369332"/>
          </a:xfrm>
        </p:grpSpPr>
        <p:sp>
          <p:nvSpPr>
            <p:cNvPr id="6" name="TextBox 5">
              <a:extLst>
                <a:ext uri="{FF2B5EF4-FFF2-40B4-BE49-F238E27FC236}">
                  <a16:creationId xmlns:a16="http://schemas.microsoft.com/office/drawing/2014/main" id="{F04AF98F-35CA-2CBE-E89E-3A96888E5297}"/>
                </a:ext>
              </a:extLst>
            </p:cNvPr>
            <p:cNvSpPr txBox="1"/>
            <p:nvPr/>
          </p:nvSpPr>
          <p:spPr>
            <a:xfrm>
              <a:off x="5181581" y="2879038"/>
              <a:ext cx="5996959" cy="369332"/>
            </a:xfrm>
            <a:prstGeom prst="rect">
              <a:avLst/>
            </a:prstGeom>
            <a:noFill/>
          </p:spPr>
          <p:txBody>
            <a:bodyPr wrap="square">
              <a:spAutoFit/>
            </a:bodyPr>
            <a:lstStyle/>
            <a:p>
              <a:r>
                <a:rPr lang="en-GB" dirty="0"/>
                <a:t>A political map of the world, © </a:t>
              </a:r>
              <a:r>
                <a:rPr lang="en-GB" i="1" dirty="0"/>
                <a:t>Philip’s Essential School Atlas</a:t>
              </a:r>
            </a:p>
          </p:txBody>
        </p:sp>
        <p:sp>
          <p:nvSpPr>
            <p:cNvPr id="7" name="Oval 6">
              <a:extLst>
                <a:ext uri="{FF2B5EF4-FFF2-40B4-BE49-F238E27FC236}">
                  <a16:creationId xmlns:a16="http://schemas.microsoft.com/office/drawing/2014/main" id="{C0510424-2663-1B4F-1AB7-5C1F1F097ADB}"/>
                </a:ext>
              </a:extLst>
            </p:cNvPr>
            <p:cNvSpPr/>
            <p:nvPr/>
          </p:nvSpPr>
          <p:spPr>
            <a:xfrm>
              <a:off x="4834281" y="2879038"/>
              <a:ext cx="360000" cy="360000"/>
            </a:xfrm>
            <a:prstGeom prst="ellipse">
              <a:avLst/>
            </a:prstGeom>
            <a:solidFill>
              <a:srgbClr val="EB511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bg1"/>
                  </a:solidFill>
                </a:rPr>
                <a:t>B</a:t>
              </a:r>
              <a:endParaRPr lang="en-GB" sz="1400" dirty="0">
                <a:solidFill>
                  <a:schemeClr val="bg1"/>
                </a:solidFill>
              </a:endParaRPr>
            </a:p>
          </p:txBody>
        </p:sp>
      </p:grpSp>
    </p:spTree>
    <p:extLst>
      <p:ext uri="{BB962C8B-B14F-4D97-AF65-F5344CB8AC3E}">
        <p14:creationId xmlns:p14="http://schemas.microsoft.com/office/powerpoint/2010/main" val="37163794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clrChange>
              <a:clrFrom>
                <a:srgbClr val="FEFEFE"/>
              </a:clrFrom>
              <a:clrTo>
                <a:srgbClr val="FEFEFE">
                  <a:alpha val="0"/>
                </a:srgbClr>
              </a:clrTo>
            </a:clrChange>
          </a:blip>
          <a:srcRect l="7065" t="8440"/>
          <a:stretch/>
        </p:blipFill>
        <p:spPr>
          <a:xfrm>
            <a:off x="2496709" y="125889"/>
            <a:ext cx="6504919" cy="6408682"/>
          </a:xfrm>
          <a:prstGeom prst="rect">
            <a:avLst/>
          </a:prstGeom>
        </p:spPr>
      </p:pic>
      <p:sp>
        <p:nvSpPr>
          <p:cNvPr id="10" name="Rectangle: Rounded Corners 10">
            <a:extLst>
              <a:ext uri="{FF2B5EF4-FFF2-40B4-BE49-F238E27FC236}">
                <a16:creationId xmlns:a16="http://schemas.microsoft.com/office/drawing/2014/main" id="{316B68EC-8186-D031-AC58-291C4AC34EEF}"/>
              </a:ext>
            </a:extLst>
          </p:cNvPr>
          <p:cNvSpPr/>
          <p:nvPr/>
        </p:nvSpPr>
        <p:spPr>
          <a:xfrm>
            <a:off x="203585" y="164403"/>
            <a:ext cx="2515432" cy="5364778"/>
          </a:xfrm>
          <a:prstGeom prst="roundRect">
            <a:avLst>
              <a:gd name="adj" fmla="val 7844"/>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spAutoFit/>
          </a:bodyPr>
          <a:lstStyle/>
          <a:p>
            <a:r>
              <a:rPr lang="en-US" sz="2400" b="1" dirty="0">
                <a:solidFill>
                  <a:schemeClr val="bg1"/>
                </a:solidFill>
              </a:rPr>
              <a:t>1. With a partner, discuss what Africa means to you. </a:t>
            </a:r>
          </a:p>
          <a:p>
            <a:r>
              <a:rPr lang="en-US" sz="2400" b="1" dirty="0">
                <a:solidFill>
                  <a:schemeClr val="bg1"/>
                </a:solidFill>
              </a:rPr>
              <a:t>a) On an outline map of Africa write down all the words that you associate with this continent. </a:t>
            </a:r>
          </a:p>
          <a:p>
            <a:r>
              <a:rPr lang="en-US" sz="2400" b="1" dirty="0">
                <a:solidFill>
                  <a:schemeClr val="bg1"/>
                </a:solidFill>
              </a:rPr>
              <a:t>b) What has influenced your views of Africa?</a:t>
            </a:r>
            <a:endParaRPr lang="en-GB" sz="2400" b="1" dirty="0">
              <a:solidFill>
                <a:schemeClr val="bg1"/>
              </a:solidFill>
            </a:endParaRPr>
          </a:p>
        </p:txBody>
      </p:sp>
      <p:sp>
        <p:nvSpPr>
          <p:cNvPr id="12" name="TextBox 11"/>
          <p:cNvSpPr txBox="1"/>
          <p:nvPr/>
        </p:nvSpPr>
        <p:spPr>
          <a:xfrm>
            <a:off x="3958010" y="1334839"/>
            <a:ext cx="2515432" cy="1015663"/>
          </a:xfrm>
          <a:prstGeom prst="rect">
            <a:avLst/>
          </a:prstGeom>
          <a:noFill/>
        </p:spPr>
        <p:txBody>
          <a:bodyPr wrap="none" rtlCol="0">
            <a:spAutoFit/>
          </a:bodyPr>
          <a:lstStyle/>
          <a:p>
            <a:r>
              <a:rPr lang="en-US" sz="6000" b="1" dirty="0">
                <a:solidFill>
                  <a:srgbClr val="FF5050"/>
                </a:solidFill>
              </a:rPr>
              <a:t>AFRICA</a:t>
            </a:r>
            <a:endParaRPr lang="en-CA" sz="6000" b="1" dirty="0">
              <a:solidFill>
                <a:srgbClr val="FF5050"/>
              </a:solidFill>
            </a:endParaRPr>
          </a:p>
        </p:txBody>
      </p:sp>
      <p:sp>
        <p:nvSpPr>
          <p:cNvPr id="2" name="Footer Placeholder 3">
            <a:extLst>
              <a:ext uri="{FF2B5EF4-FFF2-40B4-BE49-F238E27FC236}">
                <a16:creationId xmlns:a16="http://schemas.microsoft.com/office/drawing/2014/main" id="{7FACE51F-40B7-B45F-8382-5AA42ACA0DFB}"/>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4" name="Graphic 3">
            <a:extLst>
              <a:ext uri="{FF2B5EF4-FFF2-40B4-BE49-F238E27FC236}">
                <a16:creationId xmlns:a16="http://schemas.microsoft.com/office/drawing/2014/main" id="{633DCF05-F3A7-1E91-D8DF-F5CBC129EF1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300811" y="233977"/>
            <a:ext cx="360000" cy="360000"/>
          </a:xfrm>
          <a:prstGeom prst="rect">
            <a:avLst/>
          </a:prstGeom>
        </p:spPr>
      </p:pic>
    </p:spTree>
    <p:extLst>
      <p:ext uri="{BB962C8B-B14F-4D97-AF65-F5344CB8AC3E}">
        <p14:creationId xmlns:p14="http://schemas.microsoft.com/office/powerpoint/2010/main" val="41994622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3">
            <a:extLst>
              <a:ext uri="{FF2B5EF4-FFF2-40B4-BE49-F238E27FC236}">
                <a16:creationId xmlns:a16="http://schemas.microsoft.com/office/drawing/2014/main" id="{1E979A05-3503-F8CC-F7B7-E059B4B26658}"/>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pic>
        <p:nvPicPr>
          <p:cNvPr id="3" name="Picture 2">
            <a:extLst>
              <a:ext uri="{FF2B5EF4-FFF2-40B4-BE49-F238E27FC236}">
                <a16:creationId xmlns:a16="http://schemas.microsoft.com/office/drawing/2014/main" id="{F8FEFE54-8807-E1F0-6FF9-ABA6E1757889}"/>
              </a:ext>
            </a:extLst>
          </p:cNvPr>
          <p:cNvPicPr>
            <a:picLocks noChangeAspect="1"/>
          </p:cNvPicPr>
          <p:nvPr/>
        </p:nvPicPr>
        <p:blipFill rotWithShape="1">
          <a:blip r:embed="rId3">
            <a:clrChange>
              <a:clrFrom>
                <a:srgbClr val="FEFEFE"/>
              </a:clrFrom>
              <a:clrTo>
                <a:srgbClr val="FEFEFE">
                  <a:alpha val="0"/>
                </a:srgbClr>
              </a:clrTo>
            </a:clrChange>
          </a:blip>
          <a:srcRect l="7065" t="8440"/>
          <a:stretch/>
        </p:blipFill>
        <p:spPr>
          <a:xfrm>
            <a:off x="1542552" y="125889"/>
            <a:ext cx="6504919" cy="6408682"/>
          </a:xfrm>
          <a:prstGeom prst="rect">
            <a:avLst/>
          </a:prstGeom>
        </p:spPr>
      </p:pic>
      <p:sp>
        <p:nvSpPr>
          <p:cNvPr id="6" name="TextBox 5">
            <a:extLst>
              <a:ext uri="{FF2B5EF4-FFF2-40B4-BE49-F238E27FC236}">
                <a16:creationId xmlns:a16="http://schemas.microsoft.com/office/drawing/2014/main" id="{607E6E27-60CD-AAB2-315D-A390C99B6409}"/>
              </a:ext>
            </a:extLst>
          </p:cNvPr>
          <p:cNvSpPr txBox="1"/>
          <p:nvPr/>
        </p:nvSpPr>
        <p:spPr>
          <a:xfrm>
            <a:off x="3003853" y="1334839"/>
            <a:ext cx="2515432" cy="1015663"/>
          </a:xfrm>
          <a:prstGeom prst="rect">
            <a:avLst/>
          </a:prstGeom>
          <a:noFill/>
        </p:spPr>
        <p:txBody>
          <a:bodyPr wrap="none" rtlCol="0">
            <a:spAutoFit/>
          </a:bodyPr>
          <a:lstStyle/>
          <a:p>
            <a:r>
              <a:rPr lang="en-US" sz="6000" b="1" dirty="0">
                <a:solidFill>
                  <a:srgbClr val="FF5050"/>
                </a:solidFill>
              </a:rPr>
              <a:t>AFRICA</a:t>
            </a:r>
            <a:endParaRPr lang="en-CA" sz="6000" b="1" dirty="0">
              <a:solidFill>
                <a:srgbClr val="FF5050"/>
              </a:solidFill>
            </a:endParaRPr>
          </a:p>
        </p:txBody>
      </p:sp>
    </p:spTree>
    <p:extLst>
      <p:ext uri="{BB962C8B-B14F-4D97-AF65-F5344CB8AC3E}">
        <p14:creationId xmlns:p14="http://schemas.microsoft.com/office/powerpoint/2010/main" val="2015108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71600" y="406800"/>
            <a:ext cx="8252852" cy="4601260"/>
          </a:xfrm>
          <a:prstGeom prst="rect">
            <a:avLst/>
          </a:prstGeom>
          <a:noFill/>
        </p:spPr>
        <p:txBody>
          <a:bodyPr wrap="square" rtlCol="0">
            <a:spAutoFit/>
          </a:bodyPr>
          <a:lstStyle/>
          <a:p>
            <a:pPr>
              <a:spcAft>
                <a:spcPts val="600"/>
              </a:spcAft>
            </a:pPr>
            <a:r>
              <a:rPr lang="en-US" sz="2400" b="1" dirty="0">
                <a:solidFill>
                  <a:schemeClr val="accent1">
                    <a:lumMod val="75000"/>
                  </a:schemeClr>
                </a:solidFill>
              </a:rPr>
              <a:t>Africa – challenges and opportunities</a:t>
            </a:r>
            <a:endParaRPr lang="en-US" sz="2400" b="1" dirty="0"/>
          </a:p>
          <a:p>
            <a:pPr>
              <a:spcAft>
                <a:spcPts val="600"/>
              </a:spcAft>
            </a:pPr>
            <a:r>
              <a:rPr lang="en-US" sz="2400" dirty="0"/>
              <a:t>We are all connected to Africa. Between 1 and 2 million years ago the first species of humans evolved in Africa and eventually spread around the world. Africa is the second largest continent in the world, by area and population; home to 1.4 billion people in 54 countries, speaking 2,000 different languages. Africa is rich in natural resources. But the continent is often viewed in a stereotypical way by other parts of the world. While Africa does indeed face enormous challenges, not every African is in need, nor is every African nation in crisis. In this unit you will investigate Africa as a geographer, challenging stereotypical views to reach your own </a:t>
            </a:r>
            <a:r>
              <a:rPr lang="en-CA" sz="2400" dirty="0"/>
              <a:t>conclusions in Lesson 14.10.</a:t>
            </a:r>
          </a:p>
        </p:txBody>
      </p:sp>
      <p:sp>
        <p:nvSpPr>
          <p:cNvPr id="2" name="Footer Placeholder 3">
            <a:extLst>
              <a:ext uri="{FF2B5EF4-FFF2-40B4-BE49-F238E27FC236}">
                <a16:creationId xmlns:a16="http://schemas.microsoft.com/office/drawing/2014/main" id="{57A1F514-5F19-09C5-E413-40AF4D64AB35}"/>
              </a:ext>
            </a:extLst>
          </p:cNvPr>
          <p:cNvSpPr>
            <a:spLocks noGrp="1"/>
          </p:cNvSpPr>
          <p:nvPr>
            <p:ph type="ftr" sz="quarter" idx="3"/>
          </p:nvPr>
        </p:nvSpPr>
        <p:spPr>
          <a:xfrm>
            <a:off x="0" y="6457275"/>
            <a:ext cx="4855467" cy="400725"/>
          </a:xfrm>
        </p:spPr>
        <p:txBody>
          <a:bodyPr lIns="108000" tIns="108000" rIns="108000" bIns="108000" anchor="b"/>
          <a:lstStyle/>
          <a:p>
            <a:pPr algn="l"/>
            <a:r>
              <a:rPr lang="en-US" dirty="0"/>
              <a:t>Progress in Geography: Key Stage 3 Second Edition Boost © Hodder &amp; Stoughton 2024</a:t>
            </a:r>
            <a:endParaRPr lang="en-US" dirty="0">
              <a:cs typeface="Arial" panose="020B0604020202020204" pitchFamily="34" charset="0"/>
            </a:endParaRPr>
          </a:p>
        </p:txBody>
      </p:sp>
    </p:spTree>
    <p:extLst>
      <p:ext uri="{BB962C8B-B14F-4D97-AF65-F5344CB8AC3E}">
        <p14:creationId xmlns:p14="http://schemas.microsoft.com/office/powerpoint/2010/main" val="394563814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F260129C584B479E2A14B2904AFD4D" ma:contentTypeVersion="11" ma:contentTypeDescription="Create a new document." ma:contentTypeScope="" ma:versionID="8822179413466d9f31f8451f0f38022c">
  <xsd:schema xmlns:xsd="http://www.w3.org/2001/XMLSchema" xmlns:xs="http://www.w3.org/2001/XMLSchema" xmlns:p="http://schemas.microsoft.com/office/2006/metadata/properties" xmlns:ns2="fa6e9652-2da9-4e51-b44b-5adad78cb0b1" xmlns:ns3="48ca7d60-270d-42c1-953f-aace1d1c58c1" targetNamespace="http://schemas.microsoft.com/office/2006/metadata/properties" ma:root="true" ma:fieldsID="abcff6b4d0314a1a59719bcbde91e42b" ns2:_="" ns3:_="">
    <xsd:import namespace="fa6e9652-2da9-4e51-b44b-5adad78cb0b1"/>
    <xsd:import namespace="48ca7d60-270d-42c1-953f-aace1d1c58c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6e9652-2da9-4e51-b44b-5adad78cb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ca7d60-270d-42c1-953f-aace1d1c58c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3ca4bf99-383c-4e5f-9d54-2f6b9f690b89}" ma:internalName="TaxCatchAll" ma:showField="CatchAllData" ma:web="48ca7d60-270d-42c1-953f-aace1d1c58c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a6e9652-2da9-4e51-b44b-5adad78cb0b1">
      <Terms xmlns="http://schemas.microsoft.com/office/infopath/2007/PartnerControls"/>
    </lcf76f155ced4ddcb4097134ff3c332f>
    <TaxCatchAll xmlns="48ca7d60-270d-42c1-953f-aace1d1c58c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66E9D3C-1371-4E38-AED9-5FD62BF4B6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a6e9652-2da9-4e51-b44b-5adad78cb0b1"/>
    <ds:schemaRef ds:uri="48ca7d60-270d-42c1-953f-aace1d1c58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A792B0A-93B8-4EAE-B8E1-136CFA8749FE}">
  <ds:schemaRefs>
    <ds:schemaRef ds:uri="http://schemas.microsoft.com/office/2006/metadata/properties"/>
    <ds:schemaRef ds:uri="fa6e9652-2da9-4e51-b44b-5adad78cb0b1"/>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48ca7d60-270d-42c1-953f-aace1d1c58c1"/>
    <ds:schemaRef ds:uri="http://www.w3.org/XML/1998/namespace"/>
    <ds:schemaRef ds:uri="http://purl.org/dc/dcmitype/"/>
  </ds:schemaRefs>
</ds:datastoreItem>
</file>

<file path=customXml/itemProps3.xml><?xml version="1.0" encoding="utf-8"?>
<ds:datastoreItem xmlns:ds="http://schemas.openxmlformats.org/officeDocument/2006/customXml" ds:itemID="{FE78843A-AB89-4634-B0C1-1FAF248731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4329</TotalTime>
  <Words>4116</Words>
  <Application>Microsoft Office PowerPoint</Application>
  <PresentationFormat>On-screen Show (4:3)</PresentationFormat>
  <Paragraphs>247</Paragraphs>
  <Slides>25</Slides>
  <Notes>25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Times New Roman</vt:lpstr>
      <vt:lpstr>Office Theme</vt:lpstr>
      <vt:lpstr>14.1  What are the challenges and opportunities for countries in Africa?</vt:lpstr>
      <vt:lpstr>Resources for this lesson</vt:lpstr>
      <vt:lpstr>In this unit, you will learn:</vt:lpstr>
      <vt:lpstr>Recall activity</vt:lpstr>
      <vt:lpstr>Recall activity answers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Bates</dc:creator>
  <cp:lastModifiedBy>Lauren Pegler</cp:lastModifiedBy>
  <cp:revision>132</cp:revision>
  <dcterms:created xsi:type="dcterms:W3CDTF">2020-11-05T11:04:27Z</dcterms:created>
  <dcterms:modified xsi:type="dcterms:W3CDTF">2024-10-08T11:45:11Z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0x01010000F260129C584B479E2A14B2904AFD4D</vt:lpwstr>
  </property>
</Properties>
</file>